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slideLayout9.xml" ContentType="application/vnd.openxmlformats-officedocument.presentationml.slideLayout+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35.xml" ContentType="application/vnd.openxmlformats-officedocument.presentationml.slideLayout+xml"/>
  <Override PartName="/ppt/slideLayouts/slideLayout5.xml" ContentType="application/vnd.openxmlformats-officedocument.presentationml.slideLayout+xml"/>
  <Override PartName="/ppt/slideLayouts/slideLayout36.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Layouts/_rels/slideLayout31.xml.rels" ContentType="application/vnd.openxmlformats-package.relationships+xml"/>
  <Override PartName="/ppt/slideLayouts/_rels/slideLayout32.xml.rels" ContentType="application/vnd.openxmlformats-package.relationships+xml"/>
  <Override PartName="/ppt/slideLayouts/_rels/slideLayout33.xml.rels" ContentType="application/vnd.openxmlformats-package.relationships+xml"/>
  <Override PartName="/ppt/slideLayouts/_rels/slideLayout34.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6.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31" name="PlaceHolder 2"/>
          <p:cNvSpPr>
            <a:spLocks noGrp="1"/>
          </p:cNvSpPr>
          <p:nvPr>
            <p:ph type="body"/>
          </p:nvPr>
        </p:nvSpPr>
        <p:spPr>
          <a:xfrm>
            <a:off x="609480" y="1604520"/>
            <a:ext cx="1097244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32" name="PlaceHolder 3"/>
          <p:cNvSpPr>
            <a:spLocks noGrp="1"/>
          </p:cNvSpPr>
          <p:nvPr>
            <p:ph type="body"/>
          </p:nvPr>
        </p:nvSpPr>
        <p:spPr>
          <a:xfrm>
            <a:off x="609480" y="3682080"/>
            <a:ext cx="1097244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34" name="PlaceHolder 2"/>
          <p:cNvSpPr>
            <a:spLocks noGrp="1"/>
          </p:cNvSpPr>
          <p:nvPr>
            <p:ph type="body"/>
          </p:nvPr>
        </p:nvSpPr>
        <p:spPr>
          <a:xfrm>
            <a:off x="60948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35" name="PlaceHolder 3"/>
          <p:cNvSpPr>
            <a:spLocks noGrp="1"/>
          </p:cNvSpPr>
          <p:nvPr>
            <p:ph type="body"/>
          </p:nvPr>
        </p:nvSpPr>
        <p:spPr>
          <a:xfrm>
            <a:off x="623196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36" name="PlaceHolder 4"/>
          <p:cNvSpPr>
            <a:spLocks noGrp="1"/>
          </p:cNvSpPr>
          <p:nvPr>
            <p:ph type="body"/>
          </p:nvPr>
        </p:nvSpPr>
        <p:spPr>
          <a:xfrm>
            <a:off x="623196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37" name="PlaceHolder 5"/>
          <p:cNvSpPr>
            <a:spLocks noGrp="1"/>
          </p:cNvSpPr>
          <p:nvPr>
            <p:ph type="body"/>
          </p:nvPr>
        </p:nvSpPr>
        <p:spPr>
          <a:xfrm>
            <a:off x="60948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39" name="PlaceHolder 2"/>
          <p:cNvSpPr>
            <a:spLocks noGrp="1"/>
          </p:cNvSpPr>
          <p:nvPr>
            <p:ph type="body"/>
          </p:nvPr>
        </p:nvSpPr>
        <p:spPr>
          <a:xfrm>
            <a:off x="609480" y="1604520"/>
            <a:ext cx="1097244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40" name="PlaceHolder 3"/>
          <p:cNvSpPr>
            <a:spLocks noGrp="1"/>
          </p:cNvSpPr>
          <p:nvPr>
            <p:ph type="body"/>
          </p:nvPr>
        </p:nvSpPr>
        <p:spPr>
          <a:xfrm>
            <a:off x="609480" y="1604520"/>
            <a:ext cx="1097244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pic>
        <p:nvPicPr>
          <p:cNvPr id="41" name="" descr=""/>
          <p:cNvPicPr/>
          <p:nvPr/>
        </p:nvPicPr>
        <p:blipFill>
          <a:blip r:embed="rId2"/>
          <a:stretch/>
        </p:blipFill>
        <p:spPr>
          <a:xfrm>
            <a:off x="3602880" y="1604520"/>
            <a:ext cx="4984920" cy="3977280"/>
          </a:xfrm>
          <a:prstGeom prst="rect">
            <a:avLst/>
          </a:prstGeom>
          <a:ln>
            <a:noFill/>
          </a:ln>
        </p:spPr>
      </p:pic>
      <p:pic>
        <p:nvPicPr>
          <p:cNvPr id="42" name="" descr=""/>
          <p:cNvPicPr/>
          <p:nvPr/>
        </p:nvPicPr>
        <p:blipFill>
          <a:blip r:embed="rId3"/>
          <a:stretch/>
        </p:blipFill>
        <p:spPr>
          <a:xfrm>
            <a:off x="3602880" y="1604520"/>
            <a:ext cx="4984920" cy="39772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2"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53" name="PlaceHolder 2"/>
          <p:cNvSpPr>
            <a:spLocks noGrp="1"/>
          </p:cNvSpPr>
          <p:nvPr>
            <p:ph type="subTitle"/>
          </p:nvPr>
        </p:nvSpPr>
        <p:spPr>
          <a:xfrm>
            <a:off x="609480" y="1604520"/>
            <a:ext cx="10972440" cy="3977280"/>
          </a:xfrm>
          <a:prstGeom prst="rect">
            <a:avLst/>
          </a:prstGeom>
        </p:spPr>
        <p:txBody>
          <a:bodyPr lIns="0" rIns="0" tIns="0" bIns="0" anchor="ctr"/>
          <a:p>
            <a:pPr algn="ctr"/>
            <a:endParaRPr b="0" lang="ru-RU" sz="3200" spc="-1" strike="noStrike">
              <a:solidFill>
                <a:srgbClr val="ffffff"/>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55" name="PlaceHolder 2"/>
          <p:cNvSpPr>
            <a:spLocks noGrp="1"/>
          </p:cNvSpPr>
          <p:nvPr>
            <p:ph type="body"/>
          </p:nvPr>
        </p:nvSpPr>
        <p:spPr>
          <a:xfrm>
            <a:off x="609480" y="1604520"/>
            <a:ext cx="1097244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57" name="PlaceHolder 2"/>
          <p:cNvSpPr>
            <a:spLocks noGrp="1"/>
          </p:cNvSpPr>
          <p:nvPr>
            <p:ph type="body"/>
          </p:nvPr>
        </p:nvSpPr>
        <p:spPr>
          <a:xfrm>
            <a:off x="60948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58" name="PlaceHolder 3"/>
          <p:cNvSpPr>
            <a:spLocks noGrp="1"/>
          </p:cNvSpPr>
          <p:nvPr>
            <p:ph type="body"/>
          </p:nvPr>
        </p:nvSpPr>
        <p:spPr>
          <a:xfrm>
            <a:off x="623196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9"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0" name="PlaceHolder 1"/>
          <p:cNvSpPr>
            <a:spLocks noGrp="1"/>
          </p:cNvSpPr>
          <p:nvPr>
            <p:ph type="subTitle"/>
          </p:nvPr>
        </p:nvSpPr>
        <p:spPr>
          <a:xfrm>
            <a:off x="1078560" y="4426200"/>
            <a:ext cx="10317960" cy="13716000"/>
          </a:xfrm>
          <a:prstGeom prst="rect">
            <a:avLst/>
          </a:prstGeom>
        </p:spPr>
        <p:txBody>
          <a:bodyPr lIns="0" rIns="0" tIns="0" bIns="0" anchor="ctr"/>
          <a:p>
            <a:pPr algn="ctr"/>
            <a:endParaRPr b="0" lang="ru-RU" sz="3200" spc="-1" strike="noStrike">
              <a:solidFill>
                <a:srgbClr val="ffffff"/>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62" name="PlaceHolder 2"/>
          <p:cNvSpPr>
            <a:spLocks noGrp="1"/>
          </p:cNvSpPr>
          <p:nvPr>
            <p:ph type="body"/>
          </p:nvPr>
        </p:nvSpPr>
        <p:spPr>
          <a:xfrm>
            <a:off x="60948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63" name="PlaceHolder 3"/>
          <p:cNvSpPr>
            <a:spLocks noGrp="1"/>
          </p:cNvSpPr>
          <p:nvPr>
            <p:ph type="body"/>
          </p:nvPr>
        </p:nvSpPr>
        <p:spPr>
          <a:xfrm>
            <a:off x="60948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64" name="PlaceHolder 4"/>
          <p:cNvSpPr>
            <a:spLocks noGrp="1"/>
          </p:cNvSpPr>
          <p:nvPr>
            <p:ph type="body"/>
          </p:nvPr>
        </p:nvSpPr>
        <p:spPr>
          <a:xfrm>
            <a:off x="623196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0" name="PlaceHolder 2"/>
          <p:cNvSpPr>
            <a:spLocks noGrp="1"/>
          </p:cNvSpPr>
          <p:nvPr>
            <p:ph type="subTitle"/>
          </p:nvPr>
        </p:nvSpPr>
        <p:spPr>
          <a:xfrm>
            <a:off x="609480" y="1604520"/>
            <a:ext cx="10972440" cy="3977280"/>
          </a:xfrm>
          <a:prstGeom prst="rect">
            <a:avLst/>
          </a:prstGeom>
        </p:spPr>
        <p:txBody>
          <a:bodyPr lIns="0" rIns="0" tIns="0" bIns="0" anchor="ctr"/>
          <a:p>
            <a:pPr algn="ctr"/>
            <a:endParaRPr b="0" lang="ru-RU"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66" name="PlaceHolder 2"/>
          <p:cNvSpPr>
            <a:spLocks noGrp="1"/>
          </p:cNvSpPr>
          <p:nvPr>
            <p:ph type="body"/>
          </p:nvPr>
        </p:nvSpPr>
        <p:spPr>
          <a:xfrm>
            <a:off x="60948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67" name="PlaceHolder 3"/>
          <p:cNvSpPr>
            <a:spLocks noGrp="1"/>
          </p:cNvSpPr>
          <p:nvPr>
            <p:ph type="body"/>
          </p:nvPr>
        </p:nvSpPr>
        <p:spPr>
          <a:xfrm>
            <a:off x="623196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68" name="PlaceHolder 4"/>
          <p:cNvSpPr>
            <a:spLocks noGrp="1"/>
          </p:cNvSpPr>
          <p:nvPr>
            <p:ph type="body"/>
          </p:nvPr>
        </p:nvSpPr>
        <p:spPr>
          <a:xfrm>
            <a:off x="623196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70" name="PlaceHolder 2"/>
          <p:cNvSpPr>
            <a:spLocks noGrp="1"/>
          </p:cNvSpPr>
          <p:nvPr>
            <p:ph type="body"/>
          </p:nvPr>
        </p:nvSpPr>
        <p:spPr>
          <a:xfrm>
            <a:off x="60948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71" name="PlaceHolder 3"/>
          <p:cNvSpPr>
            <a:spLocks noGrp="1"/>
          </p:cNvSpPr>
          <p:nvPr>
            <p:ph type="body"/>
          </p:nvPr>
        </p:nvSpPr>
        <p:spPr>
          <a:xfrm>
            <a:off x="623196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72" name="PlaceHolder 4"/>
          <p:cNvSpPr>
            <a:spLocks noGrp="1"/>
          </p:cNvSpPr>
          <p:nvPr>
            <p:ph type="body"/>
          </p:nvPr>
        </p:nvSpPr>
        <p:spPr>
          <a:xfrm>
            <a:off x="609480" y="3682080"/>
            <a:ext cx="1097244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74" name="PlaceHolder 2"/>
          <p:cNvSpPr>
            <a:spLocks noGrp="1"/>
          </p:cNvSpPr>
          <p:nvPr>
            <p:ph type="body"/>
          </p:nvPr>
        </p:nvSpPr>
        <p:spPr>
          <a:xfrm>
            <a:off x="609480" y="1604520"/>
            <a:ext cx="1097244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75" name="PlaceHolder 3"/>
          <p:cNvSpPr>
            <a:spLocks noGrp="1"/>
          </p:cNvSpPr>
          <p:nvPr>
            <p:ph type="body"/>
          </p:nvPr>
        </p:nvSpPr>
        <p:spPr>
          <a:xfrm>
            <a:off x="609480" y="3682080"/>
            <a:ext cx="1097244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77" name="PlaceHolder 2"/>
          <p:cNvSpPr>
            <a:spLocks noGrp="1"/>
          </p:cNvSpPr>
          <p:nvPr>
            <p:ph type="body"/>
          </p:nvPr>
        </p:nvSpPr>
        <p:spPr>
          <a:xfrm>
            <a:off x="60948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78" name="PlaceHolder 3"/>
          <p:cNvSpPr>
            <a:spLocks noGrp="1"/>
          </p:cNvSpPr>
          <p:nvPr>
            <p:ph type="body"/>
          </p:nvPr>
        </p:nvSpPr>
        <p:spPr>
          <a:xfrm>
            <a:off x="623196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79" name="PlaceHolder 4"/>
          <p:cNvSpPr>
            <a:spLocks noGrp="1"/>
          </p:cNvSpPr>
          <p:nvPr>
            <p:ph type="body"/>
          </p:nvPr>
        </p:nvSpPr>
        <p:spPr>
          <a:xfrm>
            <a:off x="623196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80" name="PlaceHolder 5"/>
          <p:cNvSpPr>
            <a:spLocks noGrp="1"/>
          </p:cNvSpPr>
          <p:nvPr>
            <p:ph type="body"/>
          </p:nvPr>
        </p:nvSpPr>
        <p:spPr>
          <a:xfrm>
            <a:off x="60948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82" name="PlaceHolder 2"/>
          <p:cNvSpPr>
            <a:spLocks noGrp="1"/>
          </p:cNvSpPr>
          <p:nvPr>
            <p:ph type="body"/>
          </p:nvPr>
        </p:nvSpPr>
        <p:spPr>
          <a:xfrm>
            <a:off x="609480" y="1604520"/>
            <a:ext cx="1097244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83" name="PlaceHolder 3"/>
          <p:cNvSpPr>
            <a:spLocks noGrp="1"/>
          </p:cNvSpPr>
          <p:nvPr>
            <p:ph type="body"/>
          </p:nvPr>
        </p:nvSpPr>
        <p:spPr>
          <a:xfrm>
            <a:off x="609480" y="1604520"/>
            <a:ext cx="1097244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pic>
        <p:nvPicPr>
          <p:cNvPr id="84" name="" descr=""/>
          <p:cNvPicPr/>
          <p:nvPr/>
        </p:nvPicPr>
        <p:blipFill>
          <a:blip r:embed="rId2"/>
          <a:stretch/>
        </p:blipFill>
        <p:spPr>
          <a:xfrm>
            <a:off x="3602880" y="1604520"/>
            <a:ext cx="4984920" cy="3977280"/>
          </a:xfrm>
          <a:prstGeom prst="rect">
            <a:avLst/>
          </a:prstGeom>
          <a:ln>
            <a:noFill/>
          </a:ln>
        </p:spPr>
      </p:pic>
      <p:pic>
        <p:nvPicPr>
          <p:cNvPr id="85" name="" descr=""/>
          <p:cNvPicPr/>
          <p:nvPr/>
        </p:nvPicPr>
        <p:blipFill>
          <a:blip r:embed="rId3"/>
          <a:stretch/>
        </p:blipFill>
        <p:spPr>
          <a:xfrm>
            <a:off x="3602880" y="1604520"/>
            <a:ext cx="4984920" cy="3977280"/>
          </a:xfrm>
          <a:prstGeom prst="rect">
            <a:avLst/>
          </a:prstGeom>
          <a:ln>
            <a:noFill/>
          </a:ln>
        </p:spPr>
      </p:pic>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3"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94" name="PlaceHolder 2"/>
          <p:cNvSpPr>
            <a:spLocks noGrp="1"/>
          </p:cNvSpPr>
          <p:nvPr>
            <p:ph type="subTitle"/>
          </p:nvPr>
        </p:nvSpPr>
        <p:spPr>
          <a:xfrm>
            <a:off x="609480" y="1604520"/>
            <a:ext cx="10972440" cy="3977280"/>
          </a:xfrm>
          <a:prstGeom prst="rect">
            <a:avLst/>
          </a:prstGeom>
        </p:spPr>
        <p:txBody>
          <a:bodyPr lIns="0" rIns="0" tIns="0" bIns="0" anchor="ctr"/>
          <a:p>
            <a:pPr algn="ctr"/>
            <a:endParaRPr b="0" lang="ru-RU" sz="3200" spc="-1" strike="noStrike">
              <a:solidFill>
                <a:srgbClr val="000000"/>
              </a:solidFill>
              <a:uFill>
                <a:solidFill>
                  <a:srgbClr val="ffffff"/>
                </a:solidFill>
              </a:u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96" name="PlaceHolder 2"/>
          <p:cNvSpPr>
            <a:spLocks noGrp="1"/>
          </p:cNvSpPr>
          <p:nvPr>
            <p:ph type="body"/>
          </p:nvPr>
        </p:nvSpPr>
        <p:spPr>
          <a:xfrm>
            <a:off x="609480" y="1604520"/>
            <a:ext cx="1097244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98" name="PlaceHolder 2"/>
          <p:cNvSpPr>
            <a:spLocks noGrp="1"/>
          </p:cNvSpPr>
          <p:nvPr>
            <p:ph type="body"/>
          </p:nvPr>
        </p:nvSpPr>
        <p:spPr>
          <a:xfrm>
            <a:off x="60948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99" name="PlaceHolder 3"/>
          <p:cNvSpPr>
            <a:spLocks noGrp="1"/>
          </p:cNvSpPr>
          <p:nvPr>
            <p:ph type="body"/>
          </p:nvPr>
        </p:nvSpPr>
        <p:spPr>
          <a:xfrm>
            <a:off x="623196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0"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2" name="PlaceHolder 2"/>
          <p:cNvSpPr>
            <a:spLocks noGrp="1"/>
          </p:cNvSpPr>
          <p:nvPr>
            <p:ph type="body"/>
          </p:nvPr>
        </p:nvSpPr>
        <p:spPr>
          <a:xfrm>
            <a:off x="609480" y="1604520"/>
            <a:ext cx="1097244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1" name="PlaceHolder 1"/>
          <p:cNvSpPr>
            <a:spLocks noGrp="1"/>
          </p:cNvSpPr>
          <p:nvPr>
            <p:ph type="subTitle"/>
          </p:nvPr>
        </p:nvSpPr>
        <p:spPr>
          <a:xfrm>
            <a:off x="1078560" y="4426200"/>
            <a:ext cx="10317960" cy="13716000"/>
          </a:xfrm>
          <a:prstGeom prst="rect">
            <a:avLst/>
          </a:prstGeom>
        </p:spPr>
        <p:txBody>
          <a:bodyPr lIns="0" rIns="0" tIns="0" bIns="0" anchor="ctr"/>
          <a:p>
            <a:pPr algn="ctr"/>
            <a:endParaRPr b="0" lang="ru-RU" sz="3200" spc="-1" strike="noStrike">
              <a:solidFill>
                <a:srgbClr val="000000"/>
              </a:solidFill>
              <a:uFill>
                <a:solidFill>
                  <a:srgbClr val="ffffff"/>
                </a:solidFill>
              </a:u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03" name="PlaceHolder 2"/>
          <p:cNvSpPr>
            <a:spLocks noGrp="1"/>
          </p:cNvSpPr>
          <p:nvPr>
            <p:ph type="body"/>
          </p:nvPr>
        </p:nvSpPr>
        <p:spPr>
          <a:xfrm>
            <a:off x="60948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04" name="PlaceHolder 3"/>
          <p:cNvSpPr>
            <a:spLocks noGrp="1"/>
          </p:cNvSpPr>
          <p:nvPr>
            <p:ph type="body"/>
          </p:nvPr>
        </p:nvSpPr>
        <p:spPr>
          <a:xfrm>
            <a:off x="60948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05" name="PlaceHolder 4"/>
          <p:cNvSpPr>
            <a:spLocks noGrp="1"/>
          </p:cNvSpPr>
          <p:nvPr>
            <p:ph type="body"/>
          </p:nvPr>
        </p:nvSpPr>
        <p:spPr>
          <a:xfrm>
            <a:off x="623196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07" name="PlaceHolder 2"/>
          <p:cNvSpPr>
            <a:spLocks noGrp="1"/>
          </p:cNvSpPr>
          <p:nvPr>
            <p:ph type="body"/>
          </p:nvPr>
        </p:nvSpPr>
        <p:spPr>
          <a:xfrm>
            <a:off x="60948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08" name="PlaceHolder 3"/>
          <p:cNvSpPr>
            <a:spLocks noGrp="1"/>
          </p:cNvSpPr>
          <p:nvPr>
            <p:ph type="body"/>
          </p:nvPr>
        </p:nvSpPr>
        <p:spPr>
          <a:xfrm>
            <a:off x="623196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09" name="PlaceHolder 4"/>
          <p:cNvSpPr>
            <a:spLocks noGrp="1"/>
          </p:cNvSpPr>
          <p:nvPr>
            <p:ph type="body"/>
          </p:nvPr>
        </p:nvSpPr>
        <p:spPr>
          <a:xfrm>
            <a:off x="623196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11" name="PlaceHolder 2"/>
          <p:cNvSpPr>
            <a:spLocks noGrp="1"/>
          </p:cNvSpPr>
          <p:nvPr>
            <p:ph type="body"/>
          </p:nvPr>
        </p:nvSpPr>
        <p:spPr>
          <a:xfrm>
            <a:off x="60948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12" name="PlaceHolder 3"/>
          <p:cNvSpPr>
            <a:spLocks noGrp="1"/>
          </p:cNvSpPr>
          <p:nvPr>
            <p:ph type="body"/>
          </p:nvPr>
        </p:nvSpPr>
        <p:spPr>
          <a:xfrm>
            <a:off x="623196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13" name="PlaceHolder 4"/>
          <p:cNvSpPr>
            <a:spLocks noGrp="1"/>
          </p:cNvSpPr>
          <p:nvPr>
            <p:ph type="body"/>
          </p:nvPr>
        </p:nvSpPr>
        <p:spPr>
          <a:xfrm>
            <a:off x="609480" y="3682080"/>
            <a:ext cx="1097244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15" name="PlaceHolder 2"/>
          <p:cNvSpPr>
            <a:spLocks noGrp="1"/>
          </p:cNvSpPr>
          <p:nvPr>
            <p:ph type="body"/>
          </p:nvPr>
        </p:nvSpPr>
        <p:spPr>
          <a:xfrm>
            <a:off x="609480" y="1604520"/>
            <a:ext cx="1097244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16" name="PlaceHolder 3"/>
          <p:cNvSpPr>
            <a:spLocks noGrp="1"/>
          </p:cNvSpPr>
          <p:nvPr>
            <p:ph type="body"/>
          </p:nvPr>
        </p:nvSpPr>
        <p:spPr>
          <a:xfrm>
            <a:off x="609480" y="3682080"/>
            <a:ext cx="1097244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18" name="PlaceHolder 2"/>
          <p:cNvSpPr>
            <a:spLocks noGrp="1"/>
          </p:cNvSpPr>
          <p:nvPr>
            <p:ph type="body"/>
          </p:nvPr>
        </p:nvSpPr>
        <p:spPr>
          <a:xfrm>
            <a:off x="60948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19" name="PlaceHolder 3"/>
          <p:cNvSpPr>
            <a:spLocks noGrp="1"/>
          </p:cNvSpPr>
          <p:nvPr>
            <p:ph type="body"/>
          </p:nvPr>
        </p:nvSpPr>
        <p:spPr>
          <a:xfrm>
            <a:off x="623196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20" name="PlaceHolder 4"/>
          <p:cNvSpPr>
            <a:spLocks noGrp="1"/>
          </p:cNvSpPr>
          <p:nvPr>
            <p:ph type="body"/>
          </p:nvPr>
        </p:nvSpPr>
        <p:spPr>
          <a:xfrm>
            <a:off x="623196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21" name="PlaceHolder 5"/>
          <p:cNvSpPr>
            <a:spLocks noGrp="1"/>
          </p:cNvSpPr>
          <p:nvPr>
            <p:ph type="body"/>
          </p:nvPr>
        </p:nvSpPr>
        <p:spPr>
          <a:xfrm>
            <a:off x="60948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23" name="PlaceHolder 2"/>
          <p:cNvSpPr>
            <a:spLocks noGrp="1"/>
          </p:cNvSpPr>
          <p:nvPr>
            <p:ph type="body"/>
          </p:nvPr>
        </p:nvSpPr>
        <p:spPr>
          <a:xfrm>
            <a:off x="609480" y="1604520"/>
            <a:ext cx="1097244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24" name="PlaceHolder 3"/>
          <p:cNvSpPr>
            <a:spLocks noGrp="1"/>
          </p:cNvSpPr>
          <p:nvPr>
            <p:ph type="body"/>
          </p:nvPr>
        </p:nvSpPr>
        <p:spPr>
          <a:xfrm>
            <a:off x="609480" y="1604520"/>
            <a:ext cx="1097244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pic>
        <p:nvPicPr>
          <p:cNvPr id="125" name="" descr=""/>
          <p:cNvPicPr/>
          <p:nvPr/>
        </p:nvPicPr>
        <p:blipFill>
          <a:blip r:embed="rId2"/>
          <a:stretch/>
        </p:blipFill>
        <p:spPr>
          <a:xfrm>
            <a:off x="3602880" y="1604520"/>
            <a:ext cx="4984920" cy="3977280"/>
          </a:xfrm>
          <a:prstGeom prst="rect">
            <a:avLst/>
          </a:prstGeom>
          <a:ln>
            <a:noFill/>
          </a:ln>
        </p:spPr>
      </p:pic>
      <p:pic>
        <p:nvPicPr>
          <p:cNvPr id="126" name="" descr=""/>
          <p:cNvPicPr/>
          <p:nvPr/>
        </p:nvPicPr>
        <p:blipFill>
          <a:blip r:embed="rId3"/>
          <a:stretch/>
        </p:blipFill>
        <p:spPr>
          <a:xfrm>
            <a:off x="3602880" y="1604520"/>
            <a:ext cx="4984920" cy="3977280"/>
          </a:xfrm>
          <a:prstGeom prst="rect">
            <a:avLst/>
          </a:prstGeom>
          <a:ln>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4" name="PlaceHolder 2"/>
          <p:cNvSpPr>
            <a:spLocks noGrp="1"/>
          </p:cNvSpPr>
          <p:nvPr>
            <p:ph type="body"/>
          </p:nvPr>
        </p:nvSpPr>
        <p:spPr>
          <a:xfrm>
            <a:off x="60948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15" name="PlaceHolder 3"/>
          <p:cNvSpPr>
            <a:spLocks noGrp="1"/>
          </p:cNvSpPr>
          <p:nvPr>
            <p:ph type="body"/>
          </p:nvPr>
        </p:nvSpPr>
        <p:spPr>
          <a:xfrm>
            <a:off x="623196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1078560" y="4426200"/>
            <a:ext cx="10317960" cy="13716000"/>
          </a:xfrm>
          <a:prstGeom prst="rect">
            <a:avLst/>
          </a:prstGeom>
        </p:spPr>
        <p:txBody>
          <a:bodyPr lIns="0" rIns="0" tIns="0" bIns="0" anchor="ctr"/>
          <a:p>
            <a:pPr algn="ctr"/>
            <a:endParaRPr b="0" lang="ru-RU"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19" name="PlaceHolder 2"/>
          <p:cNvSpPr>
            <a:spLocks noGrp="1"/>
          </p:cNvSpPr>
          <p:nvPr>
            <p:ph type="body"/>
          </p:nvPr>
        </p:nvSpPr>
        <p:spPr>
          <a:xfrm>
            <a:off x="60948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20" name="PlaceHolder 3"/>
          <p:cNvSpPr>
            <a:spLocks noGrp="1"/>
          </p:cNvSpPr>
          <p:nvPr>
            <p:ph type="body"/>
          </p:nvPr>
        </p:nvSpPr>
        <p:spPr>
          <a:xfrm>
            <a:off x="60948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21" name="PlaceHolder 4"/>
          <p:cNvSpPr>
            <a:spLocks noGrp="1"/>
          </p:cNvSpPr>
          <p:nvPr>
            <p:ph type="body"/>
          </p:nvPr>
        </p:nvSpPr>
        <p:spPr>
          <a:xfrm>
            <a:off x="623196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23" name="PlaceHolder 2"/>
          <p:cNvSpPr>
            <a:spLocks noGrp="1"/>
          </p:cNvSpPr>
          <p:nvPr>
            <p:ph type="body"/>
          </p:nvPr>
        </p:nvSpPr>
        <p:spPr>
          <a:xfrm>
            <a:off x="609480" y="1604520"/>
            <a:ext cx="5354280" cy="397728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24" name="PlaceHolder 3"/>
          <p:cNvSpPr>
            <a:spLocks noGrp="1"/>
          </p:cNvSpPr>
          <p:nvPr>
            <p:ph type="body"/>
          </p:nvPr>
        </p:nvSpPr>
        <p:spPr>
          <a:xfrm>
            <a:off x="623196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25" name="PlaceHolder 4"/>
          <p:cNvSpPr>
            <a:spLocks noGrp="1"/>
          </p:cNvSpPr>
          <p:nvPr>
            <p:ph type="body"/>
          </p:nvPr>
        </p:nvSpPr>
        <p:spPr>
          <a:xfrm>
            <a:off x="6231960" y="368208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078560" y="1098360"/>
            <a:ext cx="10317960" cy="4394520"/>
          </a:xfrm>
          <a:prstGeom prst="rect">
            <a:avLst/>
          </a:prstGeom>
        </p:spPr>
        <p:txBody>
          <a:bodyPr lIns="0" rIns="0" tIns="0" bIns="0" anchor="ctr"/>
          <a:p>
            <a:endParaRPr b="0" lang="ru-RU" sz="1800" spc="-1" strike="noStrike">
              <a:solidFill>
                <a:srgbClr val="000000"/>
              </a:solidFill>
              <a:uFill>
                <a:solidFill>
                  <a:srgbClr val="ffffff"/>
                </a:solidFill>
              </a:uFill>
              <a:latin typeface="Gill Sans MT"/>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
        <p:nvSpPr>
          <p:cNvPr id="29" name="PlaceHolder 4"/>
          <p:cNvSpPr>
            <a:spLocks noGrp="1"/>
          </p:cNvSpPr>
          <p:nvPr>
            <p:ph type="body"/>
          </p:nvPr>
        </p:nvSpPr>
        <p:spPr>
          <a:xfrm>
            <a:off x="609480" y="3682080"/>
            <a:ext cx="10972440" cy="1896840"/>
          </a:xfrm>
          <a:prstGeom prst="rect">
            <a:avLst/>
          </a:prstGeom>
        </p:spPr>
        <p:txBody>
          <a:bodyPr lIns="0" rIns="0" tIns="0" bIns="0"/>
          <a:p>
            <a:endParaRPr b="0" lang="ru-RU" sz="2000" spc="-1" strike="noStrike">
              <a:solidFill>
                <a:srgbClr val="595959"/>
              </a:solidFill>
              <a:uFill>
                <a:solidFill>
                  <a:srgbClr val="ffffff"/>
                </a:solidFill>
              </a:uFill>
              <a:latin typeface="Gill Sans MT"/>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8b323"/>
        </a:solidFill>
      </p:bgPr>
    </p:bg>
    <p:spTree>
      <p:nvGrpSpPr>
        <p:cNvPr id="1" name=""/>
        <p:cNvGrpSpPr/>
        <p:nvPr/>
      </p:nvGrpSpPr>
      <p:grpSpPr>
        <a:xfrm>
          <a:off x="0" y="0"/>
          <a:ext cx="0" cy="0"/>
          <a:chOff x="0" y="0"/>
          <a:chExt cx="0" cy="0"/>
        </a:xfrm>
      </p:grpSpPr>
      <p:sp>
        <p:nvSpPr>
          <p:cNvPr id="0" name="CustomShape 1" hidden="1"/>
          <p:cNvSpPr/>
          <p:nvPr/>
        </p:nvSpPr>
        <p:spPr>
          <a:xfrm>
            <a:off x="0" y="0"/>
            <a:ext cx="885600" cy="6857640"/>
          </a:xfrm>
          <a:custGeom>
            <a:avLst/>
            <a:gdLst/>
            <a:ahLst/>
            <a:rect l="l" t="t"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a:noFill/>
          </a:ln>
        </p:spPr>
        <p:style>
          <a:lnRef idx="0"/>
          <a:fillRef idx="0"/>
          <a:effectRef idx="0"/>
          <a:fontRef idx="minor"/>
        </p:style>
      </p:sp>
      <p:sp>
        <p:nvSpPr>
          <p:cNvPr id="1" name="CustomShape 2" hidden="1"/>
          <p:cNvSpPr/>
          <p:nvPr/>
        </p:nvSpPr>
        <p:spPr>
          <a:xfrm>
            <a:off x="11908440" y="0"/>
            <a:ext cx="282960" cy="6857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2" name="CustomShape 3"/>
          <p:cNvSpPr/>
          <p:nvPr/>
        </p:nvSpPr>
        <p:spPr>
          <a:xfrm>
            <a:off x="3557160" y="631080"/>
            <a:ext cx="5235120" cy="5229000"/>
          </a:xfrm>
          <a:custGeom>
            <a:avLst/>
            <a:gdLst/>
            <a:ahLst/>
            <a:rect l="l" t="t"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a:noFill/>
          </a:ln>
        </p:spPr>
        <p:style>
          <a:lnRef idx="0"/>
          <a:fillRef idx="0"/>
          <a:effectRef idx="0"/>
          <a:fontRef idx="minor"/>
        </p:style>
      </p:sp>
      <p:sp>
        <p:nvSpPr>
          <p:cNvPr id="3" name="PlaceHolder 4"/>
          <p:cNvSpPr>
            <a:spLocks noGrp="1"/>
          </p:cNvSpPr>
          <p:nvPr>
            <p:ph type="title"/>
          </p:nvPr>
        </p:nvSpPr>
        <p:spPr>
          <a:xfrm>
            <a:off x="1078560" y="1098360"/>
            <a:ext cx="10317960" cy="4394520"/>
          </a:xfrm>
          <a:prstGeom prst="rect">
            <a:avLst/>
          </a:prstGeom>
        </p:spPr>
        <p:txBody>
          <a:bodyPr anchor="ctr"/>
          <a:p>
            <a:pPr algn="ctr">
              <a:lnSpc>
                <a:spcPct val="100000"/>
              </a:lnSpc>
            </a:pPr>
            <a:r>
              <a:rPr b="0" lang="ru-RU" sz="10000" spc="797" strike="noStrike" cap="all">
                <a:solidFill>
                  <a:srgbClr val="2a1a00"/>
                </a:solidFill>
                <a:uFill>
                  <a:solidFill>
                    <a:srgbClr val="ffffff"/>
                  </a:solidFill>
                </a:uFill>
                <a:latin typeface="Impact"/>
              </a:rPr>
              <a:t>Образец заголовка</a:t>
            </a:r>
            <a:endParaRPr b="0" lang="ru-RU" sz="1800" spc="-1" strike="noStrike">
              <a:solidFill>
                <a:srgbClr val="000000"/>
              </a:solidFill>
              <a:uFill>
                <a:solidFill>
                  <a:srgbClr val="ffffff"/>
                </a:solidFill>
              </a:uFill>
              <a:latin typeface="Gill Sans MT"/>
            </a:endParaRPr>
          </a:p>
        </p:txBody>
      </p:sp>
      <p:sp>
        <p:nvSpPr>
          <p:cNvPr id="4" name="PlaceHolder 5"/>
          <p:cNvSpPr>
            <a:spLocks noGrp="1"/>
          </p:cNvSpPr>
          <p:nvPr>
            <p:ph type="dt"/>
          </p:nvPr>
        </p:nvSpPr>
        <p:spPr>
          <a:xfrm>
            <a:off x="1078560" y="6375600"/>
            <a:ext cx="2329200" cy="348120"/>
          </a:xfrm>
          <a:prstGeom prst="rect">
            <a:avLst/>
          </a:prstGeom>
        </p:spPr>
        <p:txBody>
          <a:bodyPr anchor="ctr"/>
          <a:p>
            <a:pPr>
              <a:lnSpc>
                <a:spcPct val="100000"/>
              </a:lnSpc>
            </a:pPr>
            <a:r>
              <a:rPr b="0" lang="ru-RU" sz="1200" spc="-1" strike="noStrike">
                <a:solidFill>
                  <a:srgbClr val="b07906"/>
                </a:solidFill>
                <a:uFill>
                  <a:solidFill>
                    <a:srgbClr val="ffffff"/>
                  </a:solidFill>
                </a:uFill>
                <a:latin typeface="Gill Sans MT"/>
              </a:rPr>
              <a:t>9.6.20</a:t>
            </a:r>
            <a:endParaRPr b="0" lang="ru-RU" sz="1400" spc="-1" strike="noStrike">
              <a:solidFill>
                <a:srgbClr val="000000"/>
              </a:solidFill>
              <a:uFill>
                <a:solidFill>
                  <a:srgbClr val="ffffff"/>
                </a:solidFill>
              </a:uFill>
              <a:latin typeface="Times New Roman"/>
            </a:endParaRPr>
          </a:p>
        </p:txBody>
      </p:sp>
      <p:sp>
        <p:nvSpPr>
          <p:cNvPr id="5" name="PlaceHolder 6"/>
          <p:cNvSpPr>
            <a:spLocks noGrp="1"/>
          </p:cNvSpPr>
          <p:nvPr>
            <p:ph type="ftr"/>
          </p:nvPr>
        </p:nvSpPr>
        <p:spPr>
          <a:xfrm>
            <a:off x="4180320" y="6375600"/>
            <a:ext cx="4114440" cy="345600"/>
          </a:xfrm>
          <a:prstGeom prst="rect">
            <a:avLst/>
          </a:prstGeom>
        </p:spPr>
        <p:txBody>
          <a:bodyPr anchor="ctr"/>
          <a:p>
            <a:endParaRPr b="0" lang="ru-RU" sz="2400" spc="-1" strike="noStrike">
              <a:solidFill>
                <a:srgbClr val="000000"/>
              </a:solidFill>
              <a:uFill>
                <a:solidFill>
                  <a:srgbClr val="ffffff"/>
                </a:solidFill>
              </a:uFill>
              <a:latin typeface="Times New Roman"/>
            </a:endParaRPr>
          </a:p>
        </p:txBody>
      </p:sp>
      <p:sp>
        <p:nvSpPr>
          <p:cNvPr id="6" name="PlaceHolder 7"/>
          <p:cNvSpPr>
            <a:spLocks noGrp="1"/>
          </p:cNvSpPr>
          <p:nvPr>
            <p:ph type="sldNum"/>
          </p:nvPr>
        </p:nvSpPr>
        <p:spPr>
          <a:xfrm>
            <a:off x="9067320" y="6375600"/>
            <a:ext cx="2329200" cy="345600"/>
          </a:xfrm>
          <a:prstGeom prst="rect">
            <a:avLst/>
          </a:prstGeom>
        </p:spPr>
        <p:txBody>
          <a:bodyPr anchor="ctr"/>
          <a:p>
            <a:pPr algn="r">
              <a:lnSpc>
                <a:spcPct val="100000"/>
              </a:lnSpc>
            </a:pPr>
            <a:fld id="{B537C4E1-FB3B-464F-A169-92220366C8A8}" type="slidenum">
              <a:rPr b="0" lang="ru-RU" sz="1200" spc="-1" strike="noStrike">
                <a:solidFill>
                  <a:srgbClr val="b07906"/>
                </a:solidFill>
                <a:uFill>
                  <a:solidFill>
                    <a:srgbClr val="ffffff"/>
                  </a:solidFill>
                </a:uFill>
                <a:latin typeface="Gill Sans MT"/>
              </a:rPr>
              <a:t>&lt;номер&gt;</a:t>
            </a:fld>
            <a:endParaRPr b="0" lang="ru-RU" sz="1400" spc="-1" strike="noStrike">
              <a:solidFill>
                <a:srgbClr val="000000"/>
              </a:solidFill>
              <a:uFill>
                <a:solidFill>
                  <a:srgbClr val="ffffff"/>
                </a:solidFill>
              </a:uFill>
              <a:latin typeface="Times New Roman"/>
            </a:endParaRPr>
          </a:p>
        </p:txBody>
      </p:sp>
      <p:sp>
        <p:nvSpPr>
          <p:cNvPr id="7" name="CustomShape 8"/>
          <p:cNvSpPr/>
          <p:nvPr/>
        </p:nvSpPr>
        <p:spPr>
          <a:xfrm>
            <a:off x="0" y="0"/>
            <a:ext cx="28296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8" name="PlaceHolder 9"/>
          <p:cNvSpPr>
            <a:spLocks noGrp="1"/>
          </p:cNvSpPr>
          <p:nvPr>
            <p:ph type="body"/>
          </p:nvPr>
        </p:nvSpPr>
        <p:spPr>
          <a:xfrm>
            <a:off x="609480" y="1604520"/>
            <a:ext cx="10972440" cy="3977280"/>
          </a:xfrm>
          <a:prstGeom prst="rect">
            <a:avLst/>
          </a:prstGeom>
        </p:spPr>
        <p:txBody>
          <a:bodyPr lIns="0" rIns="0" tIns="0" bIns="0"/>
          <a:p>
            <a:pPr marL="432000" indent="-324000">
              <a:buClr>
                <a:srgbClr val="000000"/>
              </a:buClr>
              <a:buSzPct val="45000"/>
              <a:buFont typeface="Wingdings" charset="2"/>
              <a:buChar char=""/>
            </a:pPr>
            <a:r>
              <a:rPr b="0" lang="ru-RU" sz="2000" spc="-1" strike="noStrike">
                <a:solidFill>
                  <a:srgbClr val="595959"/>
                </a:solidFill>
                <a:uFill>
                  <a:solidFill>
                    <a:srgbClr val="ffffff"/>
                  </a:solidFill>
                </a:uFill>
                <a:latin typeface="Gill Sans MT"/>
              </a:rPr>
              <a:t>Для правки структуры щёлкните мышью</a:t>
            </a:r>
            <a:endParaRPr b="0" lang="ru-RU" sz="2000" spc="-1" strike="noStrike">
              <a:solidFill>
                <a:srgbClr val="595959"/>
              </a:solidFill>
              <a:uFill>
                <a:solidFill>
                  <a:srgbClr val="ffffff"/>
                </a:solidFill>
              </a:uFill>
              <a:latin typeface="Gill Sans MT"/>
            </a:endParaRPr>
          </a:p>
          <a:p>
            <a:pPr lvl="1" marL="864000" indent="-324000">
              <a:buClr>
                <a:srgbClr val="000000"/>
              </a:buClr>
              <a:buSzPct val="75000"/>
              <a:buFont typeface="Symbol" charset="2"/>
              <a:buChar char=""/>
            </a:pPr>
            <a:r>
              <a:rPr b="0" lang="ru-RU" sz="1600" spc="-1" strike="noStrike">
                <a:solidFill>
                  <a:srgbClr val="595959"/>
                </a:solidFill>
                <a:uFill>
                  <a:solidFill>
                    <a:srgbClr val="ffffff"/>
                  </a:solidFill>
                </a:uFill>
                <a:latin typeface="Gill Sans MT"/>
              </a:rPr>
              <a:t>Второй уровень структуры</a:t>
            </a:r>
            <a:endParaRPr b="0" lang="ru-RU" sz="1600" spc="-1" strike="noStrike">
              <a:solidFill>
                <a:srgbClr val="595959"/>
              </a:solidFill>
              <a:uFill>
                <a:solidFill>
                  <a:srgbClr val="ffffff"/>
                </a:solidFill>
              </a:uFill>
              <a:latin typeface="Gill Sans MT"/>
            </a:endParaRPr>
          </a:p>
          <a:p>
            <a:pPr lvl="2" marL="1296000" indent="-288000">
              <a:buClr>
                <a:srgbClr val="000000"/>
              </a:buClr>
              <a:buSzPct val="45000"/>
              <a:buFont typeface="Wingdings" charset="2"/>
              <a:buChar char=""/>
            </a:pPr>
            <a:r>
              <a:rPr b="0" lang="ru-RU" sz="1400" spc="-1" strike="noStrike">
                <a:solidFill>
                  <a:srgbClr val="595959"/>
                </a:solidFill>
                <a:uFill>
                  <a:solidFill>
                    <a:srgbClr val="ffffff"/>
                  </a:solidFill>
                </a:uFill>
                <a:latin typeface="Gill Sans MT"/>
              </a:rPr>
              <a:t>Третий уровень структуры</a:t>
            </a:r>
            <a:endParaRPr b="0" lang="ru-RU" sz="1400" spc="-1" strike="noStrike">
              <a:solidFill>
                <a:srgbClr val="595959"/>
              </a:solidFill>
              <a:uFill>
                <a:solidFill>
                  <a:srgbClr val="ffffff"/>
                </a:solidFill>
              </a:uFill>
              <a:latin typeface="Gill Sans MT"/>
            </a:endParaRPr>
          </a:p>
          <a:p>
            <a:pPr lvl="3" marL="1728000" indent="-216000">
              <a:buClr>
                <a:srgbClr val="000000"/>
              </a:buClr>
              <a:buSzPct val="75000"/>
              <a:buFont typeface="Symbol" charset="2"/>
              <a:buChar char=""/>
            </a:pPr>
            <a:r>
              <a:rPr b="0" lang="ru-RU" sz="1400" spc="-1" strike="noStrike">
                <a:solidFill>
                  <a:srgbClr val="595959"/>
                </a:solidFill>
                <a:uFill>
                  <a:solidFill>
                    <a:srgbClr val="ffffff"/>
                  </a:solidFill>
                </a:uFill>
                <a:latin typeface="Gill Sans MT"/>
              </a:rPr>
              <a:t>Четвёртый уровень структуры</a:t>
            </a:r>
            <a:endParaRPr b="0" lang="ru-RU" sz="1400" spc="-1" strike="noStrike">
              <a:solidFill>
                <a:srgbClr val="595959"/>
              </a:solidFill>
              <a:uFill>
                <a:solidFill>
                  <a:srgbClr val="ffffff"/>
                </a:solidFill>
              </a:uFill>
              <a:latin typeface="Gill Sans MT"/>
            </a:endParaRPr>
          </a:p>
          <a:p>
            <a:pPr lvl="4" marL="2160000" indent="-216000">
              <a:buClr>
                <a:srgbClr val="000000"/>
              </a:buClr>
              <a:buSzPct val="45000"/>
              <a:buFont typeface="Wingdings" charset="2"/>
              <a:buChar char=""/>
            </a:pPr>
            <a:r>
              <a:rPr b="0" lang="ru-RU" sz="2000" spc="-1" strike="noStrike">
                <a:solidFill>
                  <a:srgbClr val="595959"/>
                </a:solidFill>
                <a:uFill>
                  <a:solidFill>
                    <a:srgbClr val="ffffff"/>
                  </a:solidFill>
                </a:uFill>
                <a:latin typeface="Gill Sans MT"/>
              </a:rPr>
              <a:t>Пятый уровень структуры</a:t>
            </a:r>
            <a:endParaRPr b="0" lang="ru-RU" sz="2000" spc="-1" strike="noStrike">
              <a:solidFill>
                <a:srgbClr val="595959"/>
              </a:solidFill>
              <a:uFill>
                <a:solidFill>
                  <a:srgbClr val="ffffff"/>
                </a:solidFill>
              </a:uFill>
              <a:latin typeface="Gill Sans MT"/>
            </a:endParaRPr>
          </a:p>
          <a:p>
            <a:pPr lvl="5" marL="2592000" indent="-216000">
              <a:buClr>
                <a:srgbClr val="000000"/>
              </a:buClr>
              <a:buSzPct val="45000"/>
              <a:buFont typeface="Wingdings" charset="2"/>
              <a:buChar char=""/>
            </a:pPr>
            <a:r>
              <a:rPr b="0" lang="ru-RU" sz="2000" spc="-1" strike="noStrike">
                <a:solidFill>
                  <a:srgbClr val="595959"/>
                </a:solidFill>
                <a:uFill>
                  <a:solidFill>
                    <a:srgbClr val="ffffff"/>
                  </a:solidFill>
                </a:uFill>
                <a:latin typeface="Gill Sans MT"/>
              </a:rPr>
              <a:t>Шестой уровень структуры</a:t>
            </a:r>
            <a:endParaRPr b="0" lang="ru-RU" sz="2000" spc="-1" strike="noStrike">
              <a:solidFill>
                <a:srgbClr val="595959"/>
              </a:solidFill>
              <a:uFill>
                <a:solidFill>
                  <a:srgbClr val="ffffff"/>
                </a:solidFill>
              </a:uFill>
              <a:latin typeface="Gill Sans MT"/>
            </a:endParaRPr>
          </a:p>
          <a:p>
            <a:pPr lvl="6" marL="3024000" indent="-216000">
              <a:buClr>
                <a:srgbClr val="000000"/>
              </a:buClr>
              <a:buSzPct val="45000"/>
              <a:buFont typeface="Wingdings" charset="2"/>
              <a:buChar char=""/>
            </a:pPr>
            <a:r>
              <a:rPr b="0" lang="ru-RU" sz="2000" spc="-1" strike="noStrike">
                <a:solidFill>
                  <a:srgbClr val="595959"/>
                </a:solidFill>
                <a:uFill>
                  <a:solidFill>
                    <a:srgbClr val="ffffff"/>
                  </a:solidFill>
                </a:uFill>
                <a:latin typeface="Gill Sans MT"/>
              </a:rPr>
              <a:t>Седьмой уровень структуры</a:t>
            </a:r>
            <a:endParaRPr b="0" lang="ru-RU" sz="2000" spc="-1" strike="noStrike">
              <a:solidFill>
                <a:srgbClr val="595959"/>
              </a:solidFill>
              <a:uFill>
                <a:solidFill>
                  <a:srgbClr val="ffffff"/>
                </a:solidFill>
              </a:uFill>
              <a:latin typeface="Gill Sans MT"/>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2a1a00"/>
        </a:solidFill>
      </p:bgPr>
    </p:bg>
    <p:spTree>
      <p:nvGrpSpPr>
        <p:cNvPr id="1" name=""/>
        <p:cNvGrpSpPr/>
        <p:nvPr/>
      </p:nvGrpSpPr>
      <p:grpSpPr>
        <a:xfrm>
          <a:off x="0" y="0"/>
          <a:ext cx="0" cy="0"/>
          <a:chOff x="0" y="0"/>
          <a:chExt cx="0" cy="0"/>
        </a:xfrm>
      </p:grpSpPr>
      <p:sp>
        <p:nvSpPr>
          <p:cNvPr id="43" name="CustomShape 1" hidden="1"/>
          <p:cNvSpPr/>
          <p:nvPr/>
        </p:nvSpPr>
        <p:spPr>
          <a:xfrm>
            <a:off x="0" y="0"/>
            <a:ext cx="885600" cy="6857640"/>
          </a:xfrm>
          <a:custGeom>
            <a:avLst/>
            <a:gdLst/>
            <a:ahLst/>
            <a:rect l="l" t="t"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a:noFill/>
          </a:ln>
        </p:spPr>
        <p:style>
          <a:lnRef idx="0"/>
          <a:fillRef idx="0"/>
          <a:effectRef idx="0"/>
          <a:fontRef idx="minor"/>
        </p:style>
      </p:sp>
      <p:sp>
        <p:nvSpPr>
          <p:cNvPr id="44" name="CustomShape 2" hidden="1"/>
          <p:cNvSpPr/>
          <p:nvPr/>
        </p:nvSpPr>
        <p:spPr>
          <a:xfrm>
            <a:off x="11908440" y="0"/>
            <a:ext cx="282960" cy="6857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45" name="PlaceHolder 3"/>
          <p:cNvSpPr>
            <a:spLocks noGrp="1"/>
          </p:cNvSpPr>
          <p:nvPr>
            <p:ph type="title"/>
          </p:nvPr>
        </p:nvSpPr>
        <p:spPr>
          <a:xfrm>
            <a:off x="3242880" y="1073880"/>
            <a:ext cx="8186760" cy="4064400"/>
          </a:xfrm>
          <a:prstGeom prst="rect">
            <a:avLst/>
          </a:prstGeom>
        </p:spPr>
        <p:txBody>
          <a:bodyPr anchor="b"/>
          <a:p>
            <a:pPr>
              <a:lnSpc>
                <a:spcPct val="100000"/>
              </a:lnSpc>
            </a:pPr>
            <a:r>
              <a:rPr b="0" lang="ru-RU" sz="8400" spc="797" strike="noStrike" cap="all">
                <a:solidFill>
                  <a:srgbClr val="f3f3f2"/>
                </a:solidFill>
                <a:uFill>
                  <a:solidFill>
                    <a:srgbClr val="ffffff"/>
                  </a:solidFill>
                </a:uFill>
                <a:latin typeface="Impact"/>
              </a:rPr>
              <a:t>Образец заголовка</a:t>
            </a:r>
            <a:endParaRPr b="0" lang="ru-RU" sz="1800" spc="-1" strike="noStrike">
              <a:solidFill>
                <a:srgbClr val="ffffff"/>
              </a:solidFill>
              <a:uFill>
                <a:solidFill>
                  <a:srgbClr val="ffffff"/>
                </a:solidFill>
              </a:uFill>
              <a:latin typeface="Gill Sans MT"/>
            </a:endParaRPr>
          </a:p>
        </p:txBody>
      </p:sp>
      <p:sp>
        <p:nvSpPr>
          <p:cNvPr id="46" name="PlaceHolder 4"/>
          <p:cNvSpPr>
            <a:spLocks noGrp="1"/>
          </p:cNvSpPr>
          <p:nvPr>
            <p:ph type="body"/>
          </p:nvPr>
        </p:nvSpPr>
        <p:spPr>
          <a:xfrm>
            <a:off x="3242880" y="5159880"/>
            <a:ext cx="7017120" cy="950760"/>
          </a:xfrm>
          <a:prstGeom prst="rect">
            <a:avLst/>
          </a:prstGeom>
        </p:spPr>
        <p:txBody>
          <a:bodyPr/>
          <a:p>
            <a:pPr marL="432000" indent="-324000">
              <a:buClr>
                <a:srgbClr val="ffffff"/>
              </a:buClr>
              <a:buSzPct val="45000"/>
              <a:buFont typeface="Wingdings" charset="2"/>
              <a:buChar char=""/>
            </a:pPr>
            <a:r>
              <a:rPr b="1" lang="ru-RU" sz="2000" spc="398" strike="noStrike" cap="all">
                <a:solidFill>
                  <a:srgbClr val="f8b323"/>
                </a:solidFill>
                <a:uFill>
                  <a:solidFill>
                    <a:srgbClr val="ffffff"/>
                  </a:solidFill>
                </a:uFill>
                <a:latin typeface="Gill Sans MT"/>
              </a:rPr>
              <a:t>Для правки структуры щёлкните мышью</a:t>
            </a:r>
            <a:endParaRPr b="0" lang="ru-RU" sz="2000" spc="-1" strike="noStrike">
              <a:solidFill>
                <a:srgbClr val="ffffff"/>
              </a:solidFill>
              <a:uFill>
                <a:solidFill>
                  <a:srgbClr val="ffffff"/>
                </a:solidFill>
              </a:uFill>
              <a:latin typeface="Gill Sans MT"/>
            </a:endParaRPr>
          </a:p>
          <a:p>
            <a:pPr lvl="1" marL="864000" indent="-324000">
              <a:buClr>
                <a:srgbClr val="ffffff"/>
              </a:buClr>
              <a:buSzPct val="75000"/>
              <a:buFont typeface="Symbol" charset="2"/>
              <a:buChar char=""/>
            </a:pPr>
            <a:r>
              <a:rPr b="1" lang="ru-RU" sz="2000" spc="398" strike="noStrike" cap="all">
                <a:solidFill>
                  <a:srgbClr val="f8b323"/>
                </a:solidFill>
                <a:uFill>
                  <a:solidFill>
                    <a:srgbClr val="ffffff"/>
                  </a:solidFill>
                </a:uFill>
                <a:latin typeface="Gill Sans MT"/>
              </a:rPr>
              <a:t>Второй уровень структуры</a:t>
            </a:r>
            <a:endParaRPr b="0" lang="ru-RU" sz="2000" spc="-1" strike="noStrike">
              <a:solidFill>
                <a:srgbClr val="ffffff"/>
              </a:solidFill>
              <a:uFill>
                <a:solidFill>
                  <a:srgbClr val="ffffff"/>
                </a:solidFill>
              </a:uFill>
              <a:latin typeface="Gill Sans MT"/>
            </a:endParaRPr>
          </a:p>
          <a:p>
            <a:pPr lvl="2" marL="1296000" indent="-288000">
              <a:buClr>
                <a:srgbClr val="ffffff"/>
              </a:buClr>
              <a:buSzPct val="45000"/>
              <a:buFont typeface="Wingdings" charset="2"/>
              <a:buChar char=""/>
            </a:pPr>
            <a:r>
              <a:rPr b="1" lang="ru-RU" sz="2000" spc="398" strike="noStrike" cap="all">
                <a:solidFill>
                  <a:srgbClr val="f8b323"/>
                </a:solidFill>
                <a:uFill>
                  <a:solidFill>
                    <a:srgbClr val="ffffff"/>
                  </a:solidFill>
                </a:uFill>
                <a:latin typeface="Gill Sans MT"/>
              </a:rPr>
              <a:t>Третий уровень структуры</a:t>
            </a:r>
            <a:endParaRPr b="0" lang="ru-RU" sz="2000" spc="-1" strike="noStrike">
              <a:solidFill>
                <a:srgbClr val="ffffff"/>
              </a:solidFill>
              <a:uFill>
                <a:solidFill>
                  <a:srgbClr val="ffffff"/>
                </a:solidFill>
              </a:uFill>
              <a:latin typeface="Gill Sans MT"/>
            </a:endParaRPr>
          </a:p>
          <a:p>
            <a:pPr lvl="3" marL="1728000" indent="-216000">
              <a:buClr>
                <a:srgbClr val="ffffff"/>
              </a:buClr>
              <a:buSzPct val="75000"/>
              <a:buFont typeface="Symbol" charset="2"/>
              <a:buChar char=""/>
            </a:pPr>
            <a:r>
              <a:rPr b="1" lang="ru-RU" sz="2000" spc="398" strike="noStrike" cap="all">
                <a:solidFill>
                  <a:srgbClr val="f8b323"/>
                </a:solidFill>
                <a:uFill>
                  <a:solidFill>
                    <a:srgbClr val="ffffff"/>
                  </a:solidFill>
                </a:uFill>
                <a:latin typeface="Gill Sans MT"/>
              </a:rPr>
              <a:t>Четвёртый уровень структуры</a:t>
            </a:r>
            <a:endParaRPr b="0" lang="ru-RU" sz="2000" spc="-1" strike="noStrike">
              <a:solidFill>
                <a:srgbClr val="ffffff"/>
              </a:solidFill>
              <a:uFill>
                <a:solidFill>
                  <a:srgbClr val="ffffff"/>
                </a:solidFill>
              </a:uFill>
              <a:latin typeface="Gill Sans MT"/>
            </a:endParaRPr>
          </a:p>
          <a:p>
            <a:pPr lvl="4" marL="2160000" indent="-216000">
              <a:buClr>
                <a:srgbClr val="ffffff"/>
              </a:buClr>
              <a:buSzPct val="45000"/>
              <a:buFont typeface="Wingdings" charset="2"/>
              <a:buChar char=""/>
            </a:pPr>
            <a:r>
              <a:rPr b="1" lang="ru-RU" sz="2000" spc="398" strike="noStrike" cap="all">
                <a:solidFill>
                  <a:srgbClr val="f8b323"/>
                </a:solidFill>
                <a:uFill>
                  <a:solidFill>
                    <a:srgbClr val="ffffff"/>
                  </a:solidFill>
                </a:uFill>
                <a:latin typeface="Gill Sans MT"/>
              </a:rPr>
              <a:t>Пятый уровень структуры</a:t>
            </a:r>
            <a:endParaRPr b="0" lang="ru-RU" sz="2000" spc="-1" strike="noStrike">
              <a:solidFill>
                <a:srgbClr val="ffffff"/>
              </a:solidFill>
              <a:uFill>
                <a:solidFill>
                  <a:srgbClr val="ffffff"/>
                </a:solidFill>
              </a:uFill>
              <a:latin typeface="Gill Sans MT"/>
            </a:endParaRPr>
          </a:p>
          <a:p>
            <a:pPr lvl="5" marL="2592000" indent="-216000">
              <a:buClr>
                <a:srgbClr val="ffffff"/>
              </a:buClr>
              <a:buSzPct val="45000"/>
              <a:buFont typeface="Wingdings" charset="2"/>
              <a:buChar char=""/>
            </a:pPr>
            <a:r>
              <a:rPr b="1" lang="ru-RU" sz="2000" spc="398" strike="noStrike" cap="all">
                <a:solidFill>
                  <a:srgbClr val="f8b323"/>
                </a:solidFill>
                <a:uFill>
                  <a:solidFill>
                    <a:srgbClr val="ffffff"/>
                  </a:solidFill>
                </a:uFill>
                <a:latin typeface="Gill Sans MT"/>
              </a:rPr>
              <a:t>Шестой уровень структуры</a:t>
            </a:r>
            <a:endParaRPr b="0" lang="ru-RU" sz="2000" spc="-1" strike="noStrike">
              <a:solidFill>
                <a:srgbClr val="ffffff"/>
              </a:solidFill>
              <a:uFill>
                <a:solidFill>
                  <a:srgbClr val="ffffff"/>
                </a:solidFill>
              </a:uFill>
              <a:latin typeface="Gill Sans MT"/>
            </a:endParaRPr>
          </a:p>
          <a:p>
            <a:pPr>
              <a:lnSpc>
                <a:spcPct val="100000"/>
              </a:lnSpc>
            </a:pPr>
            <a:r>
              <a:rPr b="1" lang="ru-RU" sz="2000" spc="398" strike="noStrike" cap="all">
                <a:solidFill>
                  <a:srgbClr val="f8b323"/>
                </a:solidFill>
                <a:uFill>
                  <a:solidFill>
                    <a:srgbClr val="ffffff"/>
                  </a:solidFill>
                </a:uFill>
                <a:latin typeface="Gill Sans MT"/>
              </a:rPr>
              <a:t>Седьмой уровень структурыОбразец текста</a:t>
            </a:r>
            <a:endParaRPr b="0" lang="ru-RU" sz="2000" spc="-1" strike="noStrike">
              <a:solidFill>
                <a:srgbClr val="ffffff"/>
              </a:solidFill>
              <a:uFill>
                <a:solidFill>
                  <a:srgbClr val="ffffff"/>
                </a:solidFill>
              </a:uFill>
              <a:latin typeface="Gill Sans MT"/>
            </a:endParaRPr>
          </a:p>
        </p:txBody>
      </p:sp>
      <p:sp>
        <p:nvSpPr>
          <p:cNvPr id="47" name="PlaceHolder 5"/>
          <p:cNvSpPr>
            <a:spLocks noGrp="1"/>
          </p:cNvSpPr>
          <p:nvPr>
            <p:ph type="dt"/>
          </p:nvPr>
        </p:nvSpPr>
        <p:spPr>
          <a:xfrm>
            <a:off x="3236400" y="6375600"/>
            <a:ext cx="1493640" cy="348120"/>
          </a:xfrm>
          <a:prstGeom prst="rect">
            <a:avLst/>
          </a:prstGeom>
        </p:spPr>
        <p:txBody>
          <a:bodyPr anchor="ctr"/>
          <a:p>
            <a:pPr>
              <a:lnSpc>
                <a:spcPct val="100000"/>
              </a:lnSpc>
            </a:pPr>
            <a:r>
              <a:rPr b="0" lang="ru-RU" sz="1200" spc="-1" strike="noStrike">
                <a:solidFill>
                  <a:srgbClr val="f7f7f7"/>
                </a:solidFill>
                <a:uFill>
                  <a:solidFill>
                    <a:srgbClr val="ffffff"/>
                  </a:solidFill>
                </a:uFill>
                <a:latin typeface="Gill Sans MT"/>
              </a:rPr>
              <a:t>9.6.20</a:t>
            </a:r>
            <a:endParaRPr b="0" lang="ru-RU" sz="1400" spc="-1" strike="noStrike">
              <a:solidFill>
                <a:srgbClr val="ffffff"/>
              </a:solidFill>
              <a:uFill>
                <a:solidFill>
                  <a:srgbClr val="ffffff"/>
                </a:solidFill>
              </a:uFill>
              <a:latin typeface="Times New Roman"/>
            </a:endParaRPr>
          </a:p>
        </p:txBody>
      </p:sp>
      <p:sp>
        <p:nvSpPr>
          <p:cNvPr id="48" name="PlaceHolder 6"/>
          <p:cNvSpPr>
            <a:spLocks noGrp="1"/>
          </p:cNvSpPr>
          <p:nvPr>
            <p:ph type="ftr"/>
          </p:nvPr>
        </p:nvSpPr>
        <p:spPr>
          <a:xfrm>
            <a:off x="5279040" y="6375600"/>
            <a:ext cx="4114440" cy="345600"/>
          </a:xfrm>
          <a:prstGeom prst="rect">
            <a:avLst/>
          </a:prstGeom>
        </p:spPr>
        <p:txBody>
          <a:bodyPr anchor="ctr"/>
          <a:p>
            <a:endParaRPr b="0" lang="ru-RU" sz="2400" spc="-1" strike="noStrike">
              <a:solidFill>
                <a:srgbClr val="ffffff"/>
              </a:solidFill>
              <a:uFill>
                <a:solidFill>
                  <a:srgbClr val="ffffff"/>
                </a:solidFill>
              </a:uFill>
              <a:latin typeface="Times New Roman"/>
            </a:endParaRPr>
          </a:p>
        </p:txBody>
      </p:sp>
      <p:sp>
        <p:nvSpPr>
          <p:cNvPr id="49" name="PlaceHolder 7"/>
          <p:cNvSpPr>
            <a:spLocks noGrp="1"/>
          </p:cNvSpPr>
          <p:nvPr>
            <p:ph type="sldNum"/>
          </p:nvPr>
        </p:nvSpPr>
        <p:spPr>
          <a:xfrm>
            <a:off x="9942480" y="6375600"/>
            <a:ext cx="1487160" cy="345600"/>
          </a:xfrm>
          <a:prstGeom prst="rect">
            <a:avLst/>
          </a:prstGeom>
        </p:spPr>
        <p:txBody>
          <a:bodyPr anchor="ctr"/>
          <a:p>
            <a:pPr algn="r">
              <a:lnSpc>
                <a:spcPct val="100000"/>
              </a:lnSpc>
            </a:pPr>
            <a:fld id="{10F575F7-601A-45DB-8334-8F168E3C4E9E}" type="slidenum">
              <a:rPr b="0" lang="ru-RU" sz="1200" spc="-1" strike="noStrike">
                <a:solidFill>
                  <a:srgbClr val="f7f7f7"/>
                </a:solidFill>
                <a:uFill>
                  <a:solidFill>
                    <a:srgbClr val="ffffff"/>
                  </a:solidFill>
                </a:uFill>
                <a:latin typeface="Gill Sans MT"/>
              </a:rPr>
              <a:t>&lt;номер&gt;</a:t>
            </a:fld>
            <a:endParaRPr b="0" lang="ru-RU" sz="1400" spc="-1" strike="noStrike">
              <a:solidFill>
                <a:srgbClr val="ffffff"/>
              </a:solidFill>
              <a:uFill>
                <a:solidFill>
                  <a:srgbClr val="ffffff"/>
                </a:solidFill>
              </a:uFill>
              <a:latin typeface="Times New Roman"/>
            </a:endParaRPr>
          </a:p>
        </p:txBody>
      </p:sp>
      <p:sp>
        <p:nvSpPr>
          <p:cNvPr id="50" name="CustomShape 8"/>
          <p:cNvSpPr/>
          <p:nvPr/>
        </p:nvSpPr>
        <p:spPr>
          <a:xfrm>
            <a:off x="0" y="0"/>
            <a:ext cx="2814120" cy="6857640"/>
          </a:xfrm>
          <a:custGeom>
            <a:avLst/>
            <a:gdLst/>
            <a:ahLst/>
            <a:rect l="l" t="t"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a:noFill/>
          </a:ln>
        </p:spPr>
        <p:style>
          <a:lnRef idx="0"/>
          <a:fillRef idx="0"/>
          <a:effectRef idx="0"/>
          <a:fontRef idx="minor"/>
        </p:style>
      </p:sp>
      <p:sp>
        <p:nvSpPr>
          <p:cNvPr id="51" name="CustomShape 9"/>
          <p:cNvSpPr/>
          <p:nvPr/>
        </p:nvSpPr>
        <p:spPr>
          <a:xfrm>
            <a:off x="874440" y="0"/>
            <a:ext cx="1645920" cy="6857640"/>
          </a:xfrm>
          <a:custGeom>
            <a:avLst/>
            <a:gdLst/>
            <a:ahLst/>
            <a:rect l="l" t="t"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a:noFill/>
          </a:ln>
        </p:spPr>
        <p:style>
          <a:lnRef idx="0"/>
          <a:fillRef idx="0"/>
          <a:effectRef idx="0"/>
          <a:fontRef idx="minor"/>
        </p:style>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3f2"/>
        </a:solidFill>
      </p:bgPr>
    </p:bg>
    <p:spTree>
      <p:nvGrpSpPr>
        <p:cNvPr id="1" name=""/>
        <p:cNvGrpSpPr/>
        <p:nvPr/>
      </p:nvGrpSpPr>
      <p:grpSpPr>
        <a:xfrm>
          <a:off x="0" y="0"/>
          <a:ext cx="0" cy="0"/>
          <a:chOff x="0" y="0"/>
          <a:chExt cx="0" cy="0"/>
        </a:xfrm>
      </p:grpSpPr>
      <p:sp>
        <p:nvSpPr>
          <p:cNvPr id="86" name="CustomShape 1"/>
          <p:cNvSpPr/>
          <p:nvPr/>
        </p:nvSpPr>
        <p:spPr>
          <a:xfrm>
            <a:off x="0" y="0"/>
            <a:ext cx="885600" cy="6857640"/>
          </a:xfrm>
          <a:custGeom>
            <a:avLst/>
            <a:gdLst/>
            <a:ahLst/>
            <a:rect l="l" t="t"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a:noFill/>
          </a:ln>
        </p:spPr>
        <p:style>
          <a:lnRef idx="0"/>
          <a:fillRef idx="0"/>
          <a:effectRef idx="0"/>
          <a:fontRef idx="minor"/>
        </p:style>
      </p:sp>
      <p:sp>
        <p:nvSpPr>
          <p:cNvPr id="87" name="CustomShape 2"/>
          <p:cNvSpPr/>
          <p:nvPr/>
        </p:nvSpPr>
        <p:spPr>
          <a:xfrm>
            <a:off x="11908440" y="0"/>
            <a:ext cx="282960" cy="6857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88" name="PlaceHolder 3"/>
          <p:cNvSpPr>
            <a:spLocks noGrp="1"/>
          </p:cNvSpPr>
          <p:nvPr>
            <p:ph type="title"/>
          </p:nvPr>
        </p:nvSpPr>
        <p:spPr>
          <a:xfrm>
            <a:off x="1251720" y="382320"/>
            <a:ext cx="10177920" cy="1491840"/>
          </a:xfrm>
          <a:prstGeom prst="rect">
            <a:avLst/>
          </a:prstGeom>
        </p:spPr>
        <p:txBody>
          <a:bodyPr/>
          <a:p>
            <a:pPr>
              <a:lnSpc>
                <a:spcPct val="90000"/>
              </a:lnSpc>
            </a:pPr>
            <a:r>
              <a:rPr b="0" lang="ru-RU" sz="5100" spc="199" strike="noStrike" cap="all">
                <a:solidFill>
                  <a:srgbClr val="2a1a00"/>
                </a:solidFill>
                <a:uFill>
                  <a:solidFill>
                    <a:srgbClr val="ffffff"/>
                  </a:solidFill>
                </a:uFill>
                <a:latin typeface="Impact"/>
              </a:rPr>
              <a:t>Образец заголовка</a:t>
            </a:r>
            <a:endParaRPr b="0" lang="ru-RU" sz="1800" spc="-1" strike="noStrike">
              <a:solidFill>
                <a:srgbClr val="000000"/>
              </a:solidFill>
              <a:uFill>
                <a:solidFill>
                  <a:srgbClr val="ffffff"/>
                </a:solidFill>
              </a:uFill>
              <a:latin typeface="Gill Sans MT"/>
            </a:endParaRPr>
          </a:p>
        </p:txBody>
      </p:sp>
      <p:sp>
        <p:nvSpPr>
          <p:cNvPr id="89" name="PlaceHolder 4"/>
          <p:cNvSpPr>
            <a:spLocks noGrp="1"/>
          </p:cNvSpPr>
          <p:nvPr>
            <p:ph type="dt"/>
          </p:nvPr>
        </p:nvSpPr>
        <p:spPr>
          <a:xfrm>
            <a:off x="1251720" y="6375600"/>
            <a:ext cx="2329200" cy="348120"/>
          </a:xfrm>
          <a:prstGeom prst="rect">
            <a:avLst/>
          </a:prstGeom>
        </p:spPr>
        <p:txBody>
          <a:bodyPr anchor="ctr"/>
          <a:p>
            <a:pPr>
              <a:lnSpc>
                <a:spcPct val="100000"/>
              </a:lnSpc>
            </a:pPr>
            <a:r>
              <a:rPr b="0" lang="ru-RU" sz="1200" spc="-1" strike="noStrike">
                <a:solidFill>
                  <a:srgbClr val="595959"/>
                </a:solidFill>
                <a:uFill>
                  <a:solidFill>
                    <a:srgbClr val="ffffff"/>
                  </a:solidFill>
                </a:uFill>
                <a:latin typeface="Gill Sans MT"/>
              </a:rPr>
              <a:t>9.6.20</a:t>
            </a:r>
            <a:endParaRPr b="0" lang="ru-RU" sz="1400" spc="-1" strike="noStrike">
              <a:solidFill>
                <a:srgbClr val="000000"/>
              </a:solidFill>
              <a:uFill>
                <a:solidFill>
                  <a:srgbClr val="ffffff"/>
                </a:solidFill>
              </a:uFill>
              <a:latin typeface="Times New Roman"/>
            </a:endParaRPr>
          </a:p>
        </p:txBody>
      </p:sp>
      <p:sp>
        <p:nvSpPr>
          <p:cNvPr id="90" name="PlaceHolder 5"/>
          <p:cNvSpPr>
            <a:spLocks noGrp="1"/>
          </p:cNvSpPr>
          <p:nvPr>
            <p:ph type="ftr"/>
          </p:nvPr>
        </p:nvSpPr>
        <p:spPr>
          <a:xfrm>
            <a:off x="4038480" y="6375600"/>
            <a:ext cx="4114440" cy="345600"/>
          </a:xfrm>
          <a:prstGeom prst="rect">
            <a:avLst/>
          </a:prstGeom>
        </p:spPr>
        <p:txBody>
          <a:bodyPr anchor="ctr"/>
          <a:p>
            <a:endParaRPr b="0" lang="ru-RU" sz="2400" spc="-1" strike="noStrike">
              <a:solidFill>
                <a:srgbClr val="000000"/>
              </a:solidFill>
              <a:uFill>
                <a:solidFill>
                  <a:srgbClr val="ffffff"/>
                </a:solidFill>
              </a:uFill>
              <a:latin typeface="Times New Roman"/>
            </a:endParaRPr>
          </a:p>
        </p:txBody>
      </p:sp>
      <p:sp>
        <p:nvSpPr>
          <p:cNvPr id="91" name="PlaceHolder 6"/>
          <p:cNvSpPr>
            <a:spLocks noGrp="1"/>
          </p:cNvSpPr>
          <p:nvPr>
            <p:ph type="sldNum"/>
          </p:nvPr>
        </p:nvSpPr>
        <p:spPr>
          <a:xfrm>
            <a:off x="8610480" y="6375600"/>
            <a:ext cx="2819160" cy="345600"/>
          </a:xfrm>
          <a:prstGeom prst="rect">
            <a:avLst/>
          </a:prstGeom>
        </p:spPr>
        <p:txBody>
          <a:bodyPr anchor="ctr"/>
          <a:p>
            <a:pPr algn="r">
              <a:lnSpc>
                <a:spcPct val="100000"/>
              </a:lnSpc>
            </a:pPr>
            <a:fld id="{938408D5-EC26-4E0D-A8E8-D6C8DBD105E2}" type="slidenum">
              <a:rPr b="0" lang="ru-RU" sz="1200" spc="-1" strike="noStrike">
                <a:solidFill>
                  <a:srgbClr val="595959"/>
                </a:solidFill>
                <a:uFill>
                  <a:solidFill>
                    <a:srgbClr val="ffffff"/>
                  </a:solidFill>
                </a:uFill>
                <a:latin typeface="Gill Sans MT"/>
              </a:rPr>
              <a:t>&lt;номер&gt;</a:t>
            </a:fld>
            <a:endParaRPr b="0" lang="ru-RU" sz="1400" spc="-1" strike="noStrike">
              <a:solidFill>
                <a:srgbClr val="000000"/>
              </a:solidFill>
              <a:uFill>
                <a:solidFill>
                  <a:srgbClr val="ffffff"/>
                </a:solidFill>
              </a:uFill>
              <a:latin typeface="Times New Roman"/>
            </a:endParaRPr>
          </a:p>
        </p:txBody>
      </p:sp>
      <p:sp>
        <p:nvSpPr>
          <p:cNvPr id="92" name="PlaceHolder 7"/>
          <p:cNvSpPr>
            <a:spLocks noGrp="1"/>
          </p:cNvSpPr>
          <p:nvPr>
            <p:ph type="body"/>
          </p:nvPr>
        </p:nvSpPr>
        <p:spPr>
          <a:xfrm>
            <a:off x="609480" y="1604520"/>
            <a:ext cx="10972440" cy="3977280"/>
          </a:xfrm>
          <a:prstGeom prst="rect">
            <a:avLst/>
          </a:prstGeom>
        </p:spPr>
        <p:txBody>
          <a:bodyPr lIns="0" rIns="0" tIns="0" bIns="0"/>
          <a:p>
            <a:pPr marL="432000" indent="-324000">
              <a:buClr>
                <a:srgbClr val="000000"/>
              </a:buClr>
              <a:buSzPct val="45000"/>
              <a:buFont typeface="Wingdings" charset="2"/>
              <a:buChar char=""/>
            </a:pPr>
            <a:r>
              <a:rPr b="0" lang="ru-RU" sz="2000" spc="-1" strike="noStrike">
                <a:solidFill>
                  <a:srgbClr val="595959"/>
                </a:solidFill>
                <a:uFill>
                  <a:solidFill>
                    <a:srgbClr val="ffffff"/>
                  </a:solidFill>
                </a:uFill>
                <a:latin typeface="Gill Sans MT"/>
              </a:rPr>
              <a:t>Для правки структуры щёлкните мышью</a:t>
            </a:r>
            <a:endParaRPr b="0" lang="ru-RU" sz="2000" spc="-1" strike="noStrike">
              <a:solidFill>
                <a:srgbClr val="595959"/>
              </a:solidFill>
              <a:uFill>
                <a:solidFill>
                  <a:srgbClr val="ffffff"/>
                </a:solidFill>
              </a:uFill>
              <a:latin typeface="Gill Sans MT"/>
            </a:endParaRPr>
          </a:p>
          <a:p>
            <a:pPr lvl="1" marL="864000" indent="-324000">
              <a:buClr>
                <a:srgbClr val="000000"/>
              </a:buClr>
              <a:buSzPct val="75000"/>
              <a:buFont typeface="Symbol" charset="2"/>
              <a:buChar char=""/>
            </a:pPr>
            <a:r>
              <a:rPr b="0" lang="ru-RU" sz="1600" spc="-1" strike="noStrike">
                <a:solidFill>
                  <a:srgbClr val="595959"/>
                </a:solidFill>
                <a:uFill>
                  <a:solidFill>
                    <a:srgbClr val="ffffff"/>
                  </a:solidFill>
                </a:uFill>
                <a:latin typeface="Gill Sans MT"/>
              </a:rPr>
              <a:t>Второй уровень структуры</a:t>
            </a:r>
            <a:endParaRPr b="0" lang="ru-RU" sz="1600" spc="-1" strike="noStrike">
              <a:solidFill>
                <a:srgbClr val="595959"/>
              </a:solidFill>
              <a:uFill>
                <a:solidFill>
                  <a:srgbClr val="ffffff"/>
                </a:solidFill>
              </a:uFill>
              <a:latin typeface="Gill Sans MT"/>
            </a:endParaRPr>
          </a:p>
          <a:p>
            <a:pPr lvl="2" marL="1296000" indent="-288000">
              <a:buClr>
                <a:srgbClr val="000000"/>
              </a:buClr>
              <a:buSzPct val="45000"/>
              <a:buFont typeface="Wingdings" charset="2"/>
              <a:buChar char=""/>
            </a:pPr>
            <a:r>
              <a:rPr b="0" lang="ru-RU" sz="1400" spc="-1" strike="noStrike">
                <a:solidFill>
                  <a:srgbClr val="595959"/>
                </a:solidFill>
                <a:uFill>
                  <a:solidFill>
                    <a:srgbClr val="ffffff"/>
                  </a:solidFill>
                </a:uFill>
                <a:latin typeface="Gill Sans MT"/>
              </a:rPr>
              <a:t>Третий уровень структуры</a:t>
            </a:r>
            <a:endParaRPr b="0" lang="ru-RU" sz="1400" spc="-1" strike="noStrike">
              <a:solidFill>
                <a:srgbClr val="595959"/>
              </a:solidFill>
              <a:uFill>
                <a:solidFill>
                  <a:srgbClr val="ffffff"/>
                </a:solidFill>
              </a:uFill>
              <a:latin typeface="Gill Sans MT"/>
            </a:endParaRPr>
          </a:p>
          <a:p>
            <a:pPr lvl="3" marL="1728000" indent="-216000">
              <a:buClr>
                <a:srgbClr val="000000"/>
              </a:buClr>
              <a:buSzPct val="75000"/>
              <a:buFont typeface="Symbol" charset="2"/>
              <a:buChar char=""/>
            </a:pPr>
            <a:r>
              <a:rPr b="0" lang="ru-RU" sz="1400" spc="-1" strike="noStrike">
                <a:solidFill>
                  <a:srgbClr val="595959"/>
                </a:solidFill>
                <a:uFill>
                  <a:solidFill>
                    <a:srgbClr val="ffffff"/>
                  </a:solidFill>
                </a:uFill>
                <a:latin typeface="Gill Sans MT"/>
              </a:rPr>
              <a:t>Четвёртый уровень структуры</a:t>
            </a:r>
            <a:endParaRPr b="0" lang="ru-RU" sz="1400" spc="-1" strike="noStrike">
              <a:solidFill>
                <a:srgbClr val="595959"/>
              </a:solidFill>
              <a:uFill>
                <a:solidFill>
                  <a:srgbClr val="ffffff"/>
                </a:solidFill>
              </a:uFill>
              <a:latin typeface="Gill Sans MT"/>
            </a:endParaRPr>
          </a:p>
          <a:p>
            <a:pPr lvl="4" marL="2160000" indent="-216000">
              <a:buClr>
                <a:srgbClr val="000000"/>
              </a:buClr>
              <a:buSzPct val="45000"/>
              <a:buFont typeface="Wingdings" charset="2"/>
              <a:buChar char=""/>
            </a:pPr>
            <a:r>
              <a:rPr b="0" lang="ru-RU" sz="2000" spc="-1" strike="noStrike">
                <a:solidFill>
                  <a:srgbClr val="595959"/>
                </a:solidFill>
                <a:uFill>
                  <a:solidFill>
                    <a:srgbClr val="ffffff"/>
                  </a:solidFill>
                </a:uFill>
                <a:latin typeface="Gill Sans MT"/>
              </a:rPr>
              <a:t>Пятый уровень структуры</a:t>
            </a:r>
            <a:endParaRPr b="0" lang="ru-RU" sz="2000" spc="-1" strike="noStrike">
              <a:solidFill>
                <a:srgbClr val="595959"/>
              </a:solidFill>
              <a:uFill>
                <a:solidFill>
                  <a:srgbClr val="ffffff"/>
                </a:solidFill>
              </a:uFill>
              <a:latin typeface="Gill Sans MT"/>
            </a:endParaRPr>
          </a:p>
          <a:p>
            <a:pPr lvl="5" marL="2592000" indent="-216000">
              <a:buClr>
                <a:srgbClr val="000000"/>
              </a:buClr>
              <a:buSzPct val="45000"/>
              <a:buFont typeface="Wingdings" charset="2"/>
              <a:buChar char=""/>
            </a:pPr>
            <a:r>
              <a:rPr b="0" lang="ru-RU" sz="2000" spc="-1" strike="noStrike">
                <a:solidFill>
                  <a:srgbClr val="595959"/>
                </a:solidFill>
                <a:uFill>
                  <a:solidFill>
                    <a:srgbClr val="ffffff"/>
                  </a:solidFill>
                </a:uFill>
                <a:latin typeface="Gill Sans MT"/>
              </a:rPr>
              <a:t>Шестой уровень структуры</a:t>
            </a:r>
            <a:endParaRPr b="0" lang="ru-RU" sz="2000" spc="-1" strike="noStrike">
              <a:solidFill>
                <a:srgbClr val="595959"/>
              </a:solidFill>
              <a:uFill>
                <a:solidFill>
                  <a:srgbClr val="ffffff"/>
                </a:solidFill>
              </a:uFill>
              <a:latin typeface="Gill Sans MT"/>
            </a:endParaRPr>
          </a:p>
          <a:p>
            <a:pPr lvl="6" marL="3024000" indent="-216000">
              <a:buClr>
                <a:srgbClr val="000000"/>
              </a:buClr>
              <a:buSzPct val="45000"/>
              <a:buFont typeface="Wingdings" charset="2"/>
              <a:buChar char=""/>
            </a:pPr>
            <a:r>
              <a:rPr b="0" lang="ru-RU" sz="2000" spc="-1" strike="noStrike">
                <a:solidFill>
                  <a:srgbClr val="595959"/>
                </a:solidFill>
                <a:uFill>
                  <a:solidFill>
                    <a:srgbClr val="ffffff"/>
                  </a:solidFill>
                </a:uFill>
                <a:latin typeface="Gill Sans MT"/>
              </a:rPr>
              <a:t>Седьмой уровень структуры</a:t>
            </a:r>
            <a:endParaRPr b="0" lang="ru-RU" sz="2000" spc="-1" strike="noStrike">
              <a:solidFill>
                <a:srgbClr val="595959"/>
              </a:solidFill>
              <a:uFill>
                <a:solidFill>
                  <a:srgbClr val="ffffff"/>
                </a:solidFill>
              </a:uFill>
              <a:latin typeface="Gill Sans MT"/>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TextShape 1"/>
          <p:cNvSpPr txBox="1"/>
          <p:nvPr/>
        </p:nvSpPr>
        <p:spPr>
          <a:xfrm>
            <a:off x="1078560" y="1098360"/>
            <a:ext cx="10317960" cy="4394520"/>
          </a:xfrm>
          <a:prstGeom prst="rect">
            <a:avLst/>
          </a:prstGeom>
          <a:noFill/>
          <a:ln>
            <a:noFill/>
          </a:ln>
        </p:spPr>
        <p:txBody>
          <a:bodyPr anchor="ctr"/>
          <a:p>
            <a:pPr algn="ctr">
              <a:lnSpc>
                <a:spcPct val="100000"/>
              </a:lnSpc>
            </a:pPr>
            <a:r>
              <a:rPr b="0" lang="ru-RU" sz="10000" spc="797" strike="noStrike" cap="all">
                <a:solidFill>
                  <a:srgbClr val="2a1a00"/>
                </a:solidFill>
                <a:uFill>
                  <a:solidFill>
                    <a:srgbClr val="ffffff"/>
                  </a:solidFill>
                </a:uFill>
                <a:latin typeface="Impact"/>
              </a:rPr>
              <a:t>Методи математичноїфізики</a:t>
            </a:r>
            <a:endParaRPr b="0" lang="ru-RU" sz="1800" spc="-1" strike="noStrike">
              <a:solidFill>
                <a:srgbClr val="000000"/>
              </a:solidFill>
              <a:uFill>
                <a:solidFill>
                  <a:srgbClr val="ffffff"/>
                </a:solidFill>
              </a:uFill>
              <a:latin typeface="Gill Sans MT"/>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CustomShape 1"/>
          <p:cNvSpPr/>
          <p:nvPr/>
        </p:nvSpPr>
        <p:spPr>
          <a:xfrm>
            <a:off x="2452320" y="0"/>
            <a:ext cx="8991360" cy="821520"/>
          </a:xfrm>
          <a:prstGeom prst="rect">
            <a:avLst/>
          </a:prstGeom>
          <a:noFill/>
          <a:ln>
            <a:noFill/>
          </a:ln>
        </p:spPr>
        <p:style>
          <a:lnRef idx="0"/>
          <a:fillRef idx="0"/>
          <a:effectRef idx="0"/>
          <a:fontRef idx="minor"/>
        </p:style>
        <p:txBody>
          <a:bodyPr lIns="90000" rIns="90000" tIns="45000" bIns="45000"/>
          <a:p>
            <a:pPr algn="ctr">
              <a:lnSpc>
                <a:spcPct val="100000"/>
              </a:lnSpc>
            </a:pPr>
            <a:r>
              <a:rPr b="1" lang="ru-RU" sz="4800" spc="-1" strike="noStrike">
                <a:solidFill>
                  <a:srgbClr val="f8b323"/>
                </a:solidFill>
                <a:uFill>
                  <a:solidFill>
                    <a:srgbClr val="ffffff"/>
                  </a:solidFill>
                </a:uFill>
                <a:latin typeface="Impact"/>
              </a:rPr>
              <a:t>Ключові результати навчання</a:t>
            </a:r>
            <a:endParaRPr b="0" lang="ru-RU" sz="1800" spc="-1" strike="noStrike">
              <a:solidFill>
                <a:srgbClr val="ffffff"/>
              </a:solidFill>
              <a:uFill>
                <a:solidFill>
                  <a:srgbClr val="ffffff"/>
                </a:solidFill>
              </a:uFill>
              <a:latin typeface="Arial"/>
            </a:endParaRPr>
          </a:p>
        </p:txBody>
      </p:sp>
      <p:sp>
        <p:nvSpPr>
          <p:cNvPr id="129" name="CustomShape 2"/>
          <p:cNvSpPr/>
          <p:nvPr/>
        </p:nvSpPr>
        <p:spPr>
          <a:xfrm>
            <a:off x="2687760" y="758160"/>
            <a:ext cx="9185040" cy="5788080"/>
          </a:xfrm>
          <a:prstGeom prst="rect">
            <a:avLst/>
          </a:prstGeom>
          <a:noFill/>
          <a:ln>
            <a:noFill/>
          </a:ln>
        </p:spPr>
        <p:style>
          <a:lnRef idx="0"/>
          <a:fillRef idx="0"/>
          <a:effectRef idx="0"/>
          <a:fontRef idx="minor"/>
        </p:style>
        <p:txBody>
          <a:bodyPr lIns="90000" rIns="90000" tIns="45000" bIns="45000"/>
          <a:p>
            <a:pPr marL="285840" indent="-285480">
              <a:lnSpc>
                <a:spcPct val="100000"/>
              </a:lnSpc>
              <a:buClr>
                <a:srgbClr val="f3f3f2"/>
              </a:buClr>
              <a:buFont typeface="Arial"/>
              <a:buChar char="•"/>
            </a:pPr>
            <a:r>
              <a:rPr b="0" lang="ru-RU" sz="2200" spc="-1" strike="noStrike">
                <a:solidFill>
                  <a:srgbClr val="f3f3f2"/>
                </a:solidFill>
                <a:uFill>
                  <a:solidFill>
                    <a:srgbClr val="ffffff"/>
                  </a:solidFill>
                </a:uFill>
                <a:latin typeface="Arial"/>
              </a:rPr>
              <a:t>основи загальнотеоретичних дисциплін, необхідних для розв'язання педагогічних, науково-методичних і організаційних завдань</a:t>
            </a: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a:p>
            <a:pPr marL="285840" indent="-285480">
              <a:lnSpc>
                <a:spcPct val="100000"/>
              </a:lnSpc>
              <a:buClr>
                <a:srgbClr val="f3f3f2"/>
              </a:buClr>
              <a:buFont typeface="Arial"/>
              <a:buChar char="•"/>
            </a:pPr>
            <a:r>
              <a:rPr b="0" lang="ru-RU" sz="2200" spc="-1" strike="noStrike">
                <a:solidFill>
                  <a:srgbClr val="f3f3f2"/>
                </a:solidFill>
                <a:uFill>
                  <a:solidFill>
                    <a:srgbClr val="ffffff"/>
                  </a:solidFill>
                </a:uFill>
                <a:latin typeface="Arial"/>
              </a:rPr>
              <a:t>обов’язкових навчальних дисциплін: історія та культура України, українська мова за професійним спрямуванням, філософія, іноземна мова, політологічна та соціальна науки, психологія, педагогіка, українознавство, вікова фізіологія, шкільна гігієна, охорона праці та безпека життєдіяльності, фізичне виховання, загальна фізика, методика навчання фізики, математичний аналіз;</a:t>
            </a: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a:p>
            <a:pPr marL="285840" indent="-285480">
              <a:lnSpc>
                <a:spcPct val="100000"/>
              </a:lnSpc>
              <a:buClr>
                <a:srgbClr val="f3f3f2"/>
              </a:buClr>
              <a:buFont typeface="Arial"/>
              <a:buChar char="•"/>
            </a:pPr>
            <a:r>
              <a:rPr b="0" lang="ru-RU" sz="2200" spc="-1" strike="noStrike">
                <a:solidFill>
                  <a:srgbClr val="f3f3f2"/>
                </a:solidFill>
                <a:uFill>
                  <a:solidFill>
                    <a:srgbClr val="ffffff"/>
                  </a:solidFill>
                </a:uFill>
                <a:latin typeface="Arial"/>
              </a:rPr>
              <a:t>дисципліни вибору факультету: Інформатика, теоретична фізика, теоретичні основи ШКФ, аналітична геометрія та лінійна алгебра ;</a:t>
            </a: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a:p>
            <a:pPr marL="285840" indent="-285480">
              <a:lnSpc>
                <a:spcPct val="100000"/>
              </a:lnSpc>
              <a:buClr>
                <a:srgbClr val="f3f3f2"/>
              </a:buClr>
              <a:buFont typeface="Arial"/>
              <a:buChar char="•"/>
            </a:pPr>
            <a:r>
              <a:rPr b="0" lang="ru-RU" sz="2200" spc="-1" strike="noStrike">
                <a:solidFill>
                  <a:srgbClr val="f3f3f2"/>
                </a:solidFill>
                <a:uFill>
                  <a:solidFill>
                    <a:srgbClr val="ffffff"/>
                  </a:solidFill>
                </a:uFill>
                <a:latin typeface="Arial"/>
              </a:rPr>
              <a:t>дисципліни вільного вибору студента: математичні методи фізики, астрономія, основи сучасної електроніки, екологія і дисципліни відповідної спеціалізації (і/або інформатика, математика) </a:t>
            </a:r>
            <a:r>
              <a:rPr b="0" lang="ru-RU" sz="2200" spc="-1" strike="noStrike">
                <a:solidFill>
                  <a:srgbClr val="333333"/>
                </a:solidFill>
                <a:uFill>
                  <a:solidFill>
                    <a:srgbClr val="ffffff"/>
                  </a:solidFill>
                </a:uFill>
                <a:latin typeface="Arial"/>
              </a:rPr>
              <a:t>.</a:t>
            </a:r>
            <a:endParaRPr b="0" lang="ru-RU" sz="1800" spc="-1" strike="noStrike">
              <a:solidFill>
                <a:srgbClr val="ffffff"/>
              </a:solidFill>
              <a:uFill>
                <a:solidFill>
                  <a:srgbClr val="ffffff"/>
                </a:solidFill>
              </a:uFill>
              <a:latin typeface="Arial"/>
            </a:endParaRPr>
          </a:p>
        </p:txBody>
      </p:sp>
    </p:spTree>
  </p:cSld>
  <p:timing>
    <p:tnLst>
      <p:par>
        <p:cTn id="3" dur="indefinite" restart="never" nodeType="tmRoot">
          <p:childTnLst>
            <p:seq>
              <p:cTn id="4" dur="indefinite" nodeType="mainSeq">
                <p:childTnLst>
                  <p:par>
                    <p:cTn id="5" fill="hold">
                      <p:stCondLst>
                        <p:cond delay="indefinite"/>
                      </p:stCondLst>
                      <p:childTnLst>
                        <p:par>
                          <p:cTn id="6" fill="hold">
                            <p:stCondLst>
                              <p:cond delay="0"/>
                            </p:stCondLst>
                            <p:childTnLst>
                              <p:par>
                                <p:cTn id="7" nodeType="clickEffect" fill="hold" presetClass="entr" presetID="10">
                                  <p:stCondLst>
                                    <p:cond delay="0"/>
                                  </p:stCondLst>
                                  <p:childTnLst>
                                    <p:set>
                                      <p:cBhvr>
                                        <p:cTn id="8" dur="1" fill="hold">
                                          <p:stCondLst>
                                            <p:cond delay="0"/>
                                          </p:stCondLst>
                                        </p:cTn>
                                        <p:tgtEl>
                                          <p:spTgt spid="129">
                                            <p:txEl>
                                              <p:pRg st="0" end="123"/>
                                            </p:txEl>
                                          </p:spTgt>
                                        </p:tgtEl>
                                        <p:attrNameLst>
                                          <p:attrName>style.visibility</p:attrName>
                                        </p:attrNameLst>
                                      </p:cBhvr>
                                      <p:to>
                                        <p:strVal val="visible"/>
                                      </p:to>
                                    </p:set>
                                    <p:animEffect filter="fade" transition="in">
                                      <p:cBhvr additive="repl">
                                        <p:cTn id="9" dur="500"/>
                                        <p:tgtEl>
                                          <p:spTgt spid="129">
                                            <p:txEl>
                                              <p:pRg st="0" end="123"/>
                                            </p:txEl>
                                          </p:spTgt>
                                        </p:tgtEl>
                                      </p:cBhvr>
                                    </p:animEffect>
                                  </p:childTnLst>
                                </p:cTn>
                              </p:par>
                            </p:childTnLst>
                          </p:cTn>
                        </p:par>
                      </p:childTnLst>
                    </p:cTn>
                  </p:par>
                  <p:par>
                    <p:cTn id="10" fill="hold">
                      <p:stCondLst>
                        <p:cond delay="indefinite"/>
                      </p:stCondLst>
                      <p:childTnLst>
                        <p:par>
                          <p:cTn id="11" fill="hold">
                            <p:stCondLst>
                              <p:cond delay="0"/>
                            </p:stCondLst>
                            <p:childTnLst>
                              <p:par>
                                <p:cTn id="12" nodeType="clickEffect" fill="hold" presetClass="entr" presetID="10">
                                  <p:stCondLst>
                                    <p:cond delay="0"/>
                                  </p:stCondLst>
                                  <p:childTnLst>
                                    <p:set>
                                      <p:cBhvr>
                                        <p:cTn id="13" dur="1" fill="hold">
                                          <p:stCondLst>
                                            <p:cond delay="0"/>
                                          </p:stCondLst>
                                        </p:cTn>
                                        <p:tgtEl>
                                          <p:spTgt spid="129">
                                            <p:txEl>
                                              <p:pRg st="124" end="495"/>
                                            </p:txEl>
                                          </p:spTgt>
                                        </p:tgtEl>
                                        <p:attrNameLst>
                                          <p:attrName>style.visibility</p:attrName>
                                        </p:attrNameLst>
                                      </p:cBhvr>
                                      <p:to>
                                        <p:strVal val="visible"/>
                                      </p:to>
                                    </p:set>
                                    <p:animEffect filter="fade" transition="in">
                                      <p:cBhvr additive="repl">
                                        <p:cTn id="14" dur="500"/>
                                        <p:tgtEl>
                                          <p:spTgt spid="129">
                                            <p:txEl>
                                              <p:pRg st="124" end="495"/>
                                            </p:txEl>
                                          </p:spTgt>
                                        </p:tgtEl>
                                      </p:cBhvr>
                                    </p:animEffect>
                                  </p:childTnLst>
                                </p:cTn>
                              </p:par>
                            </p:childTnLst>
                          </p:cTn>
                        </p:par>
                      </p:childTnLst>
                    </p:cTn>
                  </p:par>
                  <p:par>
                    <p:cTn id="15" fill="hold">
                      <p:stCondLst>
                        <p:cond delay="indefinite"/>
                      </p:stCondLst>
                      <p:childTnLst>
                        <p:par>
                          <p:cTn id="16" fill="hold">
                            <p:stCondLst>
                              <p:cond delay="0"/>
                            </p:stCondLst>
                            <p:childTnLst>
                              <p:par>
                                <p:cTn id="17" nodeType="clickEffect" fill="hold" presetClass="entr" presetID="10">
                                  <p:stCondLst>
                                    <p:cond delay="0"/>
                                  </p:stCondLst>
                                  <p:childTnLst>
                                    <p:set>
                                      <p:cBhvr>
                                        <p:cTn id="18" dur="1" fill="hold">
                                          <p:stCondLst>
                                            <p:cond delay="0"/>
                                          </p:stCondLst>
                                        </p:cTn>
                                        <p:tgtEl>
                                          <p:spTgt spid="129">
                                            <p:txEl>
                                              <p:pRg st="496" end="623"/>
                                            </p:txEl>
                                          </p:spTgt>
                                        </p:tgtEl>
                                        <p:attrNameLst>
                                          <p:attrName>style.visibility</p:attrName>
                                        </p:attrNameLst>
                                      </p:cBhvr>
                                      <p:to>
                                        <p:strVal val="visible"/>
                                      </p:to>
                                    </p:set>
                                    <p:animEffect filter="fade" transition="in">
                                      <p:cBhvr additive="repl">
                                        <p:cTn id="19" dur="500"/>
                                        <p:tgtEl>
                                          <p:spTgt spid="129">
                                            <p:txEl>
                                              <p:pRg st="496" end="623"/>
                                            </p:txEl>
                                          </p:spTgt>
                                        </p:tgtEl>
                                      </p:cBhvr>
                                    </p:animEffect>
                                  </p:childTnLst>
                                </p:cTn>
                              </p:par>
                            </p:childTnLst>
                          </p:cTn>
                        </p:par>
                      </p:childTnLst>
                    </p:cTn>
                  </p:par>
                  <p:par>
                    <p:cTn id="20" fill="hold">
                      <p:stCondLst>
                        <p:cond delay="indefinite"/>
                      </p:stCondLst>
                      <p:childTnLst>
                        <p:par>
                          <p:cTn id="21" fill="hold">
                            <p:stCondLst>
                              <p:cond delay="0"/>
                            </p:stCondLst>
                            <p:childTnLst>
                              <p:par>
                                <p:cTn id="22" nodeType="clickEffect" fill="hold" presetClass="entr" presetID="10">
                                  <p:stCondLst>
                                    <p:cond delay="0"/>
                                  </p:stCondLst>
                                  <p:childTnLst>
                                    <p:set>
                                      <p:cBhvr>
                                        <p:cTn id="23" dur="1" fill="hold">
                                          <p:stCondLst>
                                            <p:cond delay="0"/>
                                          </p:stCondLst>
                                        </p:cTn>
                                        <p:tgtEl>
                                          <p:spTgt spid="129">
                                            <p:txEl>
                                              <p:pRg st="624" end="811"/>
                                            </p:txEl>
                                          </p:spTgt>
                                        </p:tgtEl>
                                        <p:attrNameLst>
                                          <p:attrName>style.visibility</p:attrName>
                                        </p:attrNameLst>
                                      </p:cBhvr>
                                      <p:to>
                                        <p:strVal val="visible"/>
                                      </p:to>
                                    </p:set>
                                    <p:animEffect filter="fade" transition="in">
                                      <p:cBhvr additive="repl">
                                        <p:cTn id="24" dur="500"/>
                                        <p:tgtEl>
                                          <p:spTgt spid="129">
                                            <p:txEl>
                                              <p:pRg st="624" end="811"/>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TextShape 1"/>
          <p:cNvSpPr txBox="1"/>
          <p:nvPr/>
        </p:nvSpPr>
        <p:spPr>
          <a:xfrm>
            <a:off x="1251720" y="382320"/>
            <a:ext cx="10177920" cy="1210680"/>
          </a:xfrm>
          <a:prstGeom prst="rect">
            <a:avLst/>
          </a:prstGeom>
          <a:noFill/>
          <a:ln>
            <a:noFill/>
          </a:ln>
        </p:spPr>
        <p:txBody>
          <a:bodyPr/>
          <a:p>
            <a:pPr algn="ctr">
              <a:lnSpc>
                <a:spcPct val="100000"/>
              </a:lnSpc>
            </a:pPr>
            <a:r>
              <a:rPr b="1" lang="ru-RU" sz="4800" spc="199" strike="noStrike" cap="all">
                <a:solidFill>
                  <a:srgbClr val="ff3300"/>
                </a:solidFill>
                <a:uFill>
                  <a:solidFill>
                    <a:srgbClr val="ffffff"/>
                  </a:solidFill>
                </a:uFill>
                <a:latin typeface="Impact"/>
              </a:rPr>
              <a:t>Уміння та навички з предметної області</a:t>
            </a:r>
            <a:endParaRPr b="0" lang="ru-RU" sz="1800" spc="-1" strike="noStrike">
              <a:solidFill>
                <a:srgbClr val="ff3300"/>
              </a:solidFill>
              <a:uFill>
                <a:solidFill>
                  <a:srgbClr val="ffffff"/>
                </a:solidFill>
              </a:uFill>
              <a:latin typeface="Gill Sans MT"/>
            </a:endParaRPr>
          </a:p>
        </p:txBody>
      </p:sp>
      <p:sp>
        <p:nvSpPr>
          <p:cNvPr id="131" name="CustomShape 2"/>
          <p:cNvSpPr/>
          <p:nvPr/>
        </p:nvSpPr>
        <p:spPr>
          <a:xfrm>
            <a:off x="1526400" y="1776960"/>
            <a:ext cx="9628560" cy="4753800"/>
          </a:xfrm>
          <a:prstGeom prst="rect">
            <a:avLst/>
          </a:prstGeom>
          <a:noFill/>
          <a:ln>
            <a:noFill/>
          </a:ln>
        </p:spPr>
        <p:style>
          <a:lnRef idx="0"/>
          <a:fillRef idx="0"/>
          <a:effectRef idx="0"/>
          <a:fontRef idx="minor"/>
        </p:style>
        <p:txBody>
          <a:bodyPr lIns="90000" rIns="90000" tIns="45000" bIns="45000"/>
          <a:p>
            <a:pPr indent="-216000">
              <a:lnSpc>
                <a:spcPct val="100000"/>
              </a:lnSpc>
              <a:buClr>
                <a:srgbClr val="333333"/>
              </a:buClr>
              <a:buFont typeface="Arial"/>
              <a:buChar char="•"/>
            </a:pPr>
            <a:r>
              <a:rPr b="0" lang="ru-RU" sz="1800" spc="-1" strike="noStrike">
                <a:solidFill>
                  <a:srgbClr val="333333"/>
                </a:solidFill>
                <a:uFill>
                  <a:solidFill>
                    <a:srgbClr val="ffffff"/>
                  </a:solidFill>
                </a:uFill>
                <a:latin typeface="Arial"/>
              </a:rPr>
              <a:t>Основи загальнотеоретичних дисциплін необхідні для розв'язання педагогічних, науково-методичних і організаційно-управлінських завдань.</a:t>
            </a:r>
            <a:endParaRPr b="0" lang="ru-RU" sz="1800" spc="-1" strike="noStrike">
              <a:solidFill>
                <a:srgbClr val="000000"/>
              </a:solidFill>
              <a:uFill>
                <a:solidFill>
                  <a:srgbClr val="ffffff"/>
                </a:solidFill>
              </a:uFill>
              <a:latin typeface="Arial"/>
            </a:endParaRPr>
          </a:p>
          <a:p>
            <a:pPr>
              <a:lnSpc>
                <a:spcPct val="100000"/>
              </a:lnSpc>
            </a:pPr>
            <a:endParaRPr b="0" lang="ru-RU" sz="1800" spc="-1" strike="noStrike">
              <a:solidFill>
                <a:srgbClr val="000000"/>
              </a:solidFill>
              <a:uFill>
                <a:solidFill>
                  <a:srgbClr val="ffffff"/>
                </a:solidFill>
              </a:uFill>
              <a:latin typeface="Arial"/>
            </a:endParaRPr>
          </a:p>
          <a:p>
            <a:pPr indent="-216000">
              <a:lnSpc>
                <a:spcPct val="100000"/>
              </a:lnSpc>
              <a:buClr>
                <a:srgbClr val="333333"/>
              </a:buClr>
              <a:buFont typeface="Arial"/>
              <a:buChar char="•"/>
            </a:pPr>
            <a:r>
              <a:rPr b="0" lang="ru-RU" sz="1800" spc="-1" strike="noStrike">
                <a:solidFill>
                  <a:srgbClr val="333333"/>
                </a:solidFill>
                <a:uFill>
                  <a:solidFill>
                    <a:srgbClr val="ffffff"/>
                  </a:solidFill>
                </a:uFill>
                <a:latin typeface="Arial"/>
              </a:rPr>
              <a:t>Методику викладання фізики і астрономії, методику виховної роботи (в тому числі методику роботи класного керівника, вихователя групи продовженого дня, виховної роботи в позашкільних закладах, профорієнтаційної роботи) інноваційні та інформаційно-комунікаційні технології навчання.</a:t>
            </a:r>
            <a:endParaRPr b="0" lang="ru-RU" sz="1800" spc="-1" strike="noStrike">
              <a:solidFill>
                <a:srgbClr val="000000"/>
              </a:solidFill>
              <a:uFill>
                <a:solidFill>
                  <a:srgbClr val="ffffff"/>
                </a:solidFill>
              </a:uFill>
              <a:latin typeface="Arial"/>
            </a:endParaRPr>
          </a:p>
          <a:p>
            <a:pPr>
              <a:lnSpc>
                <a:spcPct val="100000"/>
              </a:lnSpc>
            </a:pPr>
            <a:endParaRPr b="0" lang="ru-RU" sz="1800" spc="-1" strike="noStrike">
              <a:solidFill>
                <a:srgbClr val="000000"/>
              </a:solidFill>
              <a:uFill>
                <a:solidFill>
                  <a:srgbClr val="ffffff"/>
                </a:solidFill>
              </a:uFill>
              <a:latin typeface="Arial"/>
            </a:endParaRPr>
          </a:p>
          <a:p>
            <a:pPr indent="-216000">
              <a:lnSpc>
                <a:spcPct val="100000"/>
              </a:lnSpc>
              <a:buClr>
                <a:srgbClr val="333333"/>
              </a:buClr>
              <a:buFont typeface="Arial"/>
              <a:buChar char="•"/>
            </a:pPr>
            <a:r>
              <a:rPr b="0" lang="ru-RU" sz="1800" spc="-1" strike="noStrike">
                <a:solidFill>
                  <a:srgbClr val="333333"/>
                </a:solidFill>
                <a:uFill>
                  <a:solidFill>
                    <a:srgbClr val="ffffff"/>
                  </a:solidFill>
                </a:uFill>
                <a:latin typeface="Arial"/>
              </a:rPr>
              <a:t>Історію розвитку фізики і астрономії в системі природничо-наукових знань.</a:t>
            </a:r>
            <a:endParaRPr b="0" lang="ru-RU" sz="1800" spc="-1" strike="noStrike">
              <a:solidFill>
                <a:srgbClr val="000000"/>
              </a:solidFill>
              <a:uFill>
                <a:solidFill>
                  <a:srgbClr val="ffffff"/>
                </a:solidFill>
              </a:uFill>
              <a:latin typeface="Arial"/>
            </a:endParaRPr>
          </a:p>
          <a:p>
            <a:pPr>
              <a:lnSpc>
                <a:spcPct val="100000"/>
              </a:lnSpc>
            </a:pPr>
            <a:endParaRPr b="0" lang="ru-RU" sz="1800" spc="-1" strike="noStrike">
              <a:solidFill>
                <a:srgbClr val="000000"/>
              </a:solidFill>
              <a:uFill>
                <a:solidFill>
                  <a:srgbClr val="ffffff"/>
                </a:solidFill>
              </a:uFill>
              <a:latin typeface="Arial"/>
            </a:endParaRPr>
          </a:p>
          <a:p>
            <a:pPr indent="-216000">
              <a:lnSpc>
                <a:spcPct val="100000"/>
              </a:lnSpc>
              <a:buClr>
                <a:srgbClr val="333333"/>
              </a:buClr>
              <a:buFont typeface="Arial"/>
              <a:buChar char="•"/>
            </a:pPr>
            <a:r>
              <a:rPr b="0" lang="ru-RU" sz="1800" spc="-1" strike="noStrike">
                <a:solidFill>
                  <a:srgbClr val="333333"/>
                </a:solidFill>
                <a:uFill>
                  <a:solidFill>
                    <a:srgbClr val="ffffff"/>
                  </a:solidFill>
                </a:uFill>
                <a:latin typeface="Arial"/>
              </a:rPr>
              <a:t>Взаємозв'язок фізики і астрономії з іншими науками, їх роль в прискоренні темпів науково-технічного прогресу; історію визначних винаходів і відкриттів в області техніки, пов'язаних з використанням фізичних і астрономічних законів.</a:t>
            </a:r>
            <a:endParaRPr b="0" lang="ru-RU" sz="1800" spc="-1" strike="noStrike">
              <a:solidFill>
                <a:srgbClr val="000000"/>
              </a:solidFill>
              <a:uFill>
                <a:solidFill>
                  <a:srgbClr val="ffffff"/>
                </a:solidFill>
              </a:uFill>
              <a:latin typeface="Arial"/>
            </a:endParaRPr>
          </a:p>
          <a:p>
            <a:pPr>
              <a:lnSpc>
                <a:spcPct val="100000"/>
              </a:lnSpc>
            </a:pPr>
            <a:endParaRPr b="0" lang="ru-RU" sz="1800" spc="-1" strike="noStrike">
              <a:solidFill>
                <a:srgbClr val="000000"/>
              </a:solidFill>
              <a:uFill>
                <a:solidFill>
                  <a:srgbClr val="ffffff"/>
                </a:solidFill>
              </a:uFill>
              <a:latin typeface="Arial"/>
            </a:endParaRPr>
          </a:p>
          <a:p>
            <a:pPr indent="-216000">
              <a:lnSpc>
                <a:spcPct val="100000"/>
              </a:lnSpc>
              <a:buClr>
                <a:srgbClr val="333333"/>
              </a:buClr>
              <a:buFont typeface="Arial"/>
              <a:buChar char="•"/>
            </a:pPr>
            <a:r>
              <a:rPr b="0" lang="ru-RU" sz="1800" spc="-1" strike="noStrike">
                <a:solidFill>
                  <a:srgbClr val="333333"/>
                </a:solidFill>
                <a:uFill>
                  <a:solidFill>
                    <a:srgbClr val="ffffff"/>
                  </a:solidFill>
                </a:uFill>
                <a:latin typeface="Arial"/>
              </a:rPr>
              <a:t>Вплив теоретичних знань в області фізики і астрономії на зміни в технології виробництва і перебудові виробничих циклів.</a:t>
            </a:r>
            <a:endParaRPr b="0" lang="ru-RU" sz="1800" spc="-1" strike="noStrike">
              <a:solidFill>
                <a:srgbClr val="000000"/>
              </a:solidFill>
              <a:uFill>
                <a:solidFill>
                  <a:srgbClr val="ffffff"/>
                </a:solidFill>
              </a:uFill>
              <a:latin typeface="Arial"/>
            </a:endParaRPr>
          </a:p>
          <a:p>
            <a:pPr>
              <a:lnSpc>
                <a:spcPct val="100000"/>
              </a:lnSpc>
            </a:pPr>
            <a:endParaRPr b="0" lang="ru-RU" sz="1800" spc="-1" strike="noStrike">
              <a:solidFill>
                <a:srgbClr val="000000"/>
              </a:solidFill>
              <a:uFill>
                <a:solidFill>
                  <a:srgbClr val="ffffff"/>
                </a:solidFill>
              </a:uFill>
              <a:latin typeface="Arial"/>
            </a:endParaRPr>
          </a:p>
        </p:txBody>
      </p:sp>
    </p:spTree>
  </p:cSld>
  <p:timing>
    <p:tnLst>
      <p:par>
        <p:cTn id="25" dur="indefinite" restart="never" nodeType="tmRoot">
          <p:childTnLst>
            <p:seq>
              <p:cTn id="26" dur="indefinite" nodeType="mainSeq">
                <p:childTnLst>
                  <p:par>
                    <p:cTn id="27" fill="hold">
                      <p:stCondLst>
                        <p:cond delay="indefinite"/>
                      </p:stCondLst>
                      <p:childTnLst>
                        <p:par>
                          <p:cTn id="28" fill="hold">
                            <p:stCondLst>
                              <p:cond delay="0"/>
                            </p:stCondLst>
                            <p:childTnLst>
                              <p:par>
                                <p:cTn id="29" nodeType="clickEffect" fill="hold" presetClass="entr" presetID="10">
                                  <p:stCondLst>
                                    <p:cond delay="0"/>
                                  </p:stCondLst>
                                  <p:childTnLst>
                                    <p:set>
                                      <p:cBhvr>
                                        <p:cTn id="30" dur="1" fill="hold">
                                          <p:stCondLst>
                                            <p:cond delay="0"/>
                                          </p:stCondLst>
                                        </p:cTn>
                                        <p:tgtEl>
                                          <p:spTgt spid="131">
                                            <p:txEl>
                                              <p:pRg st="0" end="135"/>
                                            </p:txEl>
                                          </p:spTgt>
                                        </p:tgtEl>
                                        <p:attrNameLst>
                                          <p:attrName>style.visibility</p:attrName>
                                        </p:attrNameLst>
                                      </p:cBhvr>
                                      <p:to>
                                        <p:strVal val="visible"/>
                                      </p:to>
                                    </p:set>
                                    <p:animEffect filter="fade" transition="in">
                                      <p:cBhvr additive="repl">
                                        <p:cTn id="31" dur="500"/>
                                        <p:tgtEl>
                                          <p:spTgt spid="131">
                                            <p:txEl>
                                              <p:pRg st="0" end="135"/>
                                            </p:txEl>
                                          </p:spTgt>
                                        </p:tgtEl>
                                      </p:cBhvr>
                                    </p:animEffect>
                                  </p:childTnLst>
                                </p:cTn>
                              </p:par>
                            </p:childTnLst>
                          </p:cTn>
                        </p:par>
                      </p:childTnLst>
                    </p:cTn>
                  </p:par>
                  <p:par>
                    <p:cTn id="32" fill="hold">
                      <p:stCondLst>
                        <p:cond delay="indefinite"/>
                      </p:stCondLst>
                      <p:childTnLst>
                        <p:par>
                          <p:cTn id="33" fill="hold">
                            <p:stCondLst>
                              <p:cond delay="0"/>
                            </p:stCondLst>
                            <p:childTnLst>
                              <p:par>
                                <p:cTn id="34" nodeType="clickEffect" fill="hold" presetClass="entr" presetID="10">
                                  <p:stCondLst>
                                    <p:cond delay="0"/>
                                  </p:stCondLst>
                                  <p:childTnLst>
                                    <p:set>
                                      <p:cBhvr>
                                        <p:cTn id="35" dur="1" fill="hold">
                                          <p:stCondLst>
                                            <p:cond delay="0"/>
                                          </p:stCondLst>
                                        </p:cTn>
                                        <p:tgtEl>
                                          <p:spTgt spid="131">
                                            <p:txEl>
                                              <p:pRg st="136" end="417"/>
                                            </p:txEl>
                                          </p:spTgt>
                                        </p:tgtEl>
                                        <p:attrNameLst>
                                          <p:attrName>style.visibility</p:attrName>
                                        </p:attrNameLst>
                                      </p:cBhvr>
                                      <p:to>
                                        <p:strVal val="visible"/>
                                      </p:to>
                                    </p:set>
                                    <p:animEffect filter="fade" transition="in">
                                      <p:cBhvr additive="repl">
                                        <p:cTn id="36" dur="500"/>
                                        <p:tgtEl>
                                          <p:spTgt spid="131">
                                            <p:txEl>
                                              <p:pRg st="136" end="417"/>
                                            </p:txEl>
                                          </p:spTgt>
                                        </p:tgtEl>
                                      </p:cBhvr>
                                    </p:animEffect>
                                  </p:childTnLst>
                                </p:cTn>
                              </p:par>
                            </p:childTnLst>
                          </p:cTn>
                        </p:par>
                      </p:childTnLst>
                    </p:cTn>
                  </p:par>
                  <p:par>
                    <p:cTn id="37" fill="hold">
                      <p:stCondLst>
                        <p:cond delay="indefinite"/>
                      </p:stCondLst>
                      <p:childTnLst>
                        <p:par>
                          <p:cTn id="38" fill="hold">
                            <p:stCondLst>
                              <p:cond delay="0"/>
                            </p:stCondLst>
                            <p:childTnLst>
                              <p:par>
                                <p:cTn id="39" nodeType="clickEffect" fill="hold" presetClass="entr" presetID="10">
                                  <p:stCondLst>
                                    <p:cond delay="0"/>
                                  </p:stCondLst>
                                  <p:childTnLst>
                                    <p:set>
                                      <p:cBhvr>
                                        <p:cTn id="40" dur="1" fill="hold">
                                          <p:stCondLst>
                                            <p:cond delay="0"/>
                                          </p:stCondLst>
                                        </p:cTn>
                                        <p:tgtEl>
                                          <p:spTgt spid="131">
                                            <p:txEl>
                                              <p:pRg st="418" end="492"/>
                                            </p:txEl>
                                          </p:spTgt>
                                        </p:tgtEl>
                                        <p:attrNameLst>
                                          <p:attrName>style.visibility</p:attrName>
                                        </p:attrNameLst>
                                      </p:cBhvr>
                                      <p:to>
                                        <p:strVal val="visible"/>
                                      </p:to>
                                    </p:set>
                                    <p:animEffect filter="fade" transition="in">
                                      <p:cBhvr additive="repl">
                                        <p:cTn id="41" dur="500"/>
                                        <p:tgtEl>
                                          <p:spTgt spid="131">
                                            <p:txEl>
                                              <p:pRg st="418" end="492"/>
                                            </p:txEl>
                                          </p:spTgt>
                                        </p:tgtEl>
                                      </p:cBhvr>
                                    </p:animEffect>
                                  </p:childTnLst>
                                </p:cTn>
                              </p:par>
                            </p:childTnLst>
                          </p:cTn>
                        </p:par>
                      </p:childTnLst>
                    </p:cTn>
                  </p:par>
                  <p:par>
                    <p:cTn id="42" fill="hold">
                      <p:stCondLst>
                        <p:cond delay="indefinite"/>
                      </p:stCondLst>
                      <p:childTnLst>
                        <p:par>
                          <p:cTn id="43" fill="hold">
                            <p:stCondLst>
                              <p:cond delay="0"/>
                            </p:stCondLst>
                            <p:childTnLst>
                              <p:par>
                                <p:cTn id="44" nodeType="clickEffect" fill="hold" presetClass="entr" presetID="10">
                                  <p:stCondLst>
                                    <p:cond delay="0"/>
                                  </p:stCondLst>
                                  <p:childTnLst>
                                    <p:set>
                                      <p:cBhvr>
                                        <p:cTn id="45" dur="1" fill="hold">
                                          <p:stCondLst>
                                            <p:cond delay="0"/>
                                          </p:stCondLst>
                                        </p:cTn>
                                        <p:tgtEl>
                                          <p:spTgt spid="131">
                                            <p:txEl>
                                              <p:pRg st="493" end="724"/>
                                            </p:txEl>
                                          </p:spTgt>
                                        </p:tgtEl>
                                        <p:attrNameLst>
                                          <p:attrName>style.visibility</p:attrName>
                                        </p:attrNameLst>
                                      </p:cBhvr>
                                      <p:to>
                                        <p:strVal val="visible"/>
                                      </p:to>
                                    </p:set>
                                    <p:animEffect filter="fade" transition="in">
                                      <p:cBhvr additive="repl">
                                        <p:cTn id="46" dur="500"/>
                                        <p:tgtEl>
                                          <p:spTgt spid="131">
                                            <p:txEl>
                                              <p:pRg st="493" end="724"/>
                                            </p:txEl>
                                          </p:spTgt>
                                        </p:tgtEl>
                                      </p:cBhvr>
                                    </p:animEffect>
                                  </p:childTnLst>
                                </p:cTn>
                              </p:par>
                            </p:childTnLst>
                          </p:cTn>
                        </p:par>
                      </p:childTnLst>
                    </p:cTn>
                  </p:par>
                  <p:par>
                    <p:cTn id="47" fill="hold">
                      <p:stCondLst>
                        <p:cond delay="indefinite"/>
                      </p:stCondLst>
                      <p:childTnLst>
                        <p:par>
                          <p:cTn id="48" fill="hold">
                            <p:stCondLst>
                              <p:cond delay="0"/>
                            </p:stCondLst>
                            <p:childTnLst>
                              <p:par>
                                <p:cTn id="49" nodeType="clickEffect" fill="hold" presetClass="entr" presetID="10">
                                  <p:stCondLst>
                                    <p:cond delay="0"/>
                                  </p:stCondLst>
                                  <p:childTnLst>
                                    <p:set>
                                      <p:cBhvr>
                                        <p:cTn id="50" dur="1" fill="hold">
                                          <p:stCondLst>
                                            <p:cond delay="0"/>
                                          </p:stCondLst>
                                        </p:cTn>
                                        <p:tgtEl>
                                          <p:spTgt spid="131">
                                            <p:txEl>
                                              <p:pRg st="725" end="845"/>
                                            </p:txEl>
                                          </p:spTgt>
                                        </p:tgtEl>
                                        <p:attrNameLst>
                                          <p:attrName>style.visibility</p:attrName>
                                        </p:attrNameLst>
                                      </p:cBhvr>
                                      <p:to>
                                        <p:strVal val="visible"/>
                                      </p:to>
                                    </p:set>
                                    <p:animEffect filter="fade" transition="in">
                                      <p:cBhvr additive="repl">
                                        <p:cTn id="51" dur="500"/>
                                        <p:tgtEl>
                                          <p:spTgt spid="131">
                                            <p:txEl>
                                              <p:pRg st="725" end="845"/>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TextShape 1"/>
          <p:cNvSpPr txBox="1"/>
          <p:nvPr/>
        </p:nvSpPr>
        <p:spPr>
          <a:xfrm>
            <a:off x="2660040" y="55440"/>
            <a:ext cx="9254520" cy="1729800"/>
          </a:xfrm>
          <a:prstGeom prst="rect">
            <a:avLst/>
          </a:prstGeom>
          <a:noFill/>
          <a:ln>
            <a:noFill/>
          </a:ln>
        </p:spPr>
        <p:txBody>
          <a:bodyPr anchor="b"/>
          <a:p>
            <a:pPr algn="ctr">
              <a:lnSpc>
                <a:spcPct val="100000"/>
              </a:lnSpc>
            </a:pPr>
            <a:r>
              <a:rPr b="1" lang="ru-RU" sz="5400" spc="797" strike="noStrike" cap="all">
                <a:solidFill>
                  <a:srgbClr val="f3f3f2"/>
                </a:solidFill>
                <a:uFill>
                  <a:solidFill>
                    <a:srgbClr val="ffffff"/>
                  </a:solidFill>
                </a:uFill>
                <a:latin typeface="Impact"/>
              </a:rPr>
              <a:t>Практичні навички з предметної області</a:t>
            </a:r>
            <a:endParaRPr b="0" lang="ru-RU" sz="1800" spc="-1" strike="noStrike">
              <a:solidFill>
                <a:srgbClr val="ffffff"/>
              </a:solidFill>
              <a:uFill>
                <a:solidFill>
                  <a:srgbClr val="ffffff"/>
                </a:solidFill>
              </a:uFill>
              <a:latin typeface="Gill Sans MT"/>
            </a:endParaRPr>
          </a:p>
        </p:txBody>
      </p:sp>
      <p:sp>
        <p:nvSpPr>
          <p:cNvPr id="133" name="CustomShape 2"/>
          <p:cNvSpPr/>
          <p:nvPr/>
        </p:nvSpPr>
        <p:spPr>
          <a:xfrm>
            <a:off x="3061800" y="1785600"/>
            <a:ext cx="8852760" cy="5576760"/>
          </a:xfrm>
          <a:prstGeom prst="rect">
            <a:avLst/>
          </a:prstGeom>
          <a:noFill/>
          <a:ln>
            <a:noFill/>
          </a:ln>
        </p:spPr>
        <p:style>
          <a:lnRef idx="0"/>
          <a:fillRef idx="0"/>
          <a:effectRef idx="0"/>
          <a:fontRef idx="minor"/>
        </p:style>
        <p:txBody>
          <a:bodyPr lIns="90000" rIns="90000" tIns="45000" bIns="45000"/>
          <a:p>
            <a:pPr marL="285840" indent="-285480">
              <a:lnSpc>
                <a:spcPct val="100000"/>
              </a:lnSpc>
              <a:buClr>
                <a:srgbClr val="f8b323"/>
              </a:buClr>
              <a:buFont typeface="Arial"/>
              <a:buChar char="•"/>
            </a:pPr>
            <a:r>
              <a:rPr b="0" lang="ru-RU" sz="1800" spc="-1" strike="noStrike">
                <a:solidFill>
                  <a:srgbClr val="f8b323"/>
                </a:solidFill>
                <a:uFill>
                  <a:solidFill>
                    <a:srgbClr val="ffffff"/>
                  </a:solidFill>
                </a:uFill>
                <a:latin typeface="Arial"/>
              </a:rPr>
              <a:t>Розв'язувати задачі шкільного курсу фізики і астрономії.</a:t>
            </a: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a:p>
            <a:pPr marL="285840" indent="-285480">
              <a:lnSpc>
                <a:spcPct val="100000"/>
              </a:lnSpc>
              <a:buClr>
                <a:srgbClr val="f8b323"/>
              </a:buClr>
              <a:buFont typeface="Arial"/>
              <a:buChar char="•"/>
            </a:pPr>
            <a:r>
              <a:rPr b="0" lang="ru-RU" sz="1800" spc="-1" strike="noStrike">
                <a:solidFill>
                  <a:srgbClr val="f8b323"/>
                </a:solidFill>
                <a:uFill>
                  <a:solidFill>
                    <a:srgbClr val="ffffff"/>
                  </a:solidFill>
                </a:uFill>
                <a:latin typeface="Arial"/>
              </a:rPr>
              <a:t>Розв’язувати різноманітні фізичні задачі з використанням раціональних алгоритмів, методів, прийомів та способів</a:t>
            </a: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a:p>
            <a:pPr marL="285840" indent="-285480">
              <a:lnSpc>
                <a:spcPct val="100000"/>
              </a:lnSpc>
              <a:buClr>
                <a:srgbClr val="f8b323"/>
              </a:buClr>
              <a:buFont typeface="Arial"/>
              <a:buChar char="•"/>
            </a:pPr>
            <a:r>
              <a:rPr b="0" lang="ru-RU" sz="1800" spc="-1" strike="noStrike">
                <a:solidFill>
                  <a:srgbClr val="f8b323"/>
                </a:solidFill>
                <a:uFill>
                  <a:solidFill>
                    <a:srgbClr val="ffffff"/>
                  </a:solidFill>
                </a:uFill>
                <a:latin typeface="Arial"/>
              </a:rPr>
              <a:t>Застосовувати набуті знання при розв'язуванні педагогічних, навчально-виховних і науково-методичних завдань з урахуванням вікових і індивідуально-типологічних відмін учнів, соціально-педагогічних ситуацій;</a:t>
            </a: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a:p>
            <a:pPr marL="285840" indent="-285480">
              <a:lnSpc>
                <a:spcPct val="100000"/>
              </a:lnSpc>
              <a:buClr>
                <a:srgbClr val="f8b323"/>
              </a:buClr>
              <a:buFont typeface="Arial"/>
              <a:buChar char="•"/>
            </a:pPr>
            <a:r>
              <a:rPr b="0" lang="ru-RU" sz="1800" spc="-1" strike="noStrike">
                <a:solidFill>
                  <a:srgbClr val="f8b323"/>
                </a:solidFill>
                <a:uFill>
                  <a:solidFill>
                    <a:srgbClr val="ffffff"/>
                  </a:solidFill>
                </a:uFill>
                <a:latin typeface="Arial"/>
              </a:rPr>
              <a:t>Вести навчально-виховну роботу, визначати ступінь і глибину засвоєння учнями програмного матеріалу, прищеплювати їм навички самостійного поповнення знань і проведення експериментів з метою виявлення природних закономірностей;</a:t>
            </a: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a:p>
            <a:pPr marL="285840" indent="-285480">
              <a:lnSpc>
                <a:spcPct val="100000"/>
              </a:lnSpc>
              <a:buClr>
                <a:srgbClr val="f8b323"/>
              </a:buClr>
              <a:buFont typeface="Arial"/>
              <a:buChar char="•"/>
            </a:pPr>
            <a:r>
              <a:rPr b="0" lang="ru-RU" sz="1800" spc="-1" strike="noStrike">
                <a:solidFill>
                  <a:srgbClr val="f8b323"/>
                </a:solidFill>
                <a:uFill>
                  <a:solidFill>
                    <a:srgbClr val="ffffff"/>
                  </a:solidFill>
                </a:uFill>
                <a:latin typeface="Arial"/>
              </a:rPr>
              <a:t>Користуватися різноманітними методами і формами навчання, прогресивними методами керівництва навчальною, трудовою, суспільною, спортивною і художньо-творчою діяльністю учнів;</a:t>
            </a: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a:p>
            <a:pPr>
              <a:lnSpc>
                <a:spcPct val="100000"/>
              </a:lnSpc>
            </a:pPr>
            <a:endParaRPr b="0" lang="ru-RU" sz="1800" spc="-1" strike="noStrike">
              <a:solidFill>
                <a:srgbClr val="ffffff"/>
              </a:solidFill>
              <a:uFill>
                <a:solidFill>
                  <a:srgbClr val="ffffff"/>
                </a:solidFill>
              </a:uFill>
              <a:latin typeface="Arial"/>
            </a:endParaRPr>
          </a:p>
        </p:txBody>
      </p:sp>
    </p:spTree>
  </p:cSld>
  <p:timing>
    <p:tnLst>
      <p:par>
        <p:cTn id="52" dur="indefinite" restart="never" nodeType="tmRoot">
          <p:childTnLst>
            <p:seq>
              <p:cTn id="53" dur="indefinite" nodeType="mainSeq">
                <p:childTnLst>
                  <p:par>
                    <p:cTn id="54" fill="hold">
                      <p:stCondLst>
                        <p:cond delay="indefinite"/>
                      </p:stCondLst>
                      <p:childTnLst>
                        <p:par>
                          <p:cTn id="55" fill="hold">
                            <p:stCondLst>
                              <p:cond delay="0"/>
                            </p:stCondLst>
                            <p:childTnLst>
                              <p:par>
                                <p:cTn id="56" nodeType="clickEffect" fill="hold" presetClass="entr" presetID="10">
                                  <p:stCondLst>
                                    <p:cond delay="0"/>
                                  </p:stCondLst>
                                  <p:childTnLst>
                                    <p:set>
                                      <p:cBhvr>
                                        <p:cTn id="57" dur="1" fill="hold">
                                          <p:stCondLst>
                                            <p:cond delay="0"/>
                                          </p:stCondLst>
                                        </p:cTn>
                                        <p:tgtEl>
                                          <p:spTgt spid="133">
                                            <p:txEl>
                                              <p:pRg st="0" end="57"/>
                                            </p:txEl>
                                          </p:spTgt>
                                        </p:tgtEl>
                                        <p:attrNameLst>
                                          <p:attrName>style.visibility</p:attrName>
                                        </p:attrNameLst>
                                      </p:cBhvr>
                                      <p:to>
                                        <p:strVal val="visible"/>
                                      </p:to>
                                    </p:set>
                                    <p:animEffect filter="fade" transition="in">
                                      <p:cBhvr additive="repl">
                                        <p:cTn id="58" dur="500"/>
                                        <p:tgtEl>
                                          <p:spTgt spid="133">
                                            <p:txEl>
                                              <p:pRg st="0" end="57"/>
                                            </p:txEl>
                                          </p:spTgt>
                                        </p:tgtEl>
                                      </p:cBhvr>
                                    </p:animEffect>
                                  </p:childTnLst>
                                </p:cTn>
                              </p:par>
                            </p:childTnLst>
                          </p:cTn>
                        </p:par>
                      </p:childTnLst>
                    </p:cTn>
                  </p:par>
                  <p:par>
                    <p:cTn id="59" fill="hold">
                      <p:stCondLst>
                        <p:cond delay="indefinite"/>
                      </p:stCondLst>
                      <p:childTnLst>
                        <p:par>
                          <p:cTn id="60" fill="hold">
                            <p:stCondLst>
                              <p:cond delay="0"/>
                            </p:stCondLst>
                            <p:childTnLst>
                              <p:par>
                                <p:cTn id="61" nodeType="clickEffect" fill="hold" presetClass="entr" presetID="10">
                                  <p:stCondLst>
                                    <p:cond delay="0"/>
                                  </p:stCondLst>
                                  <p:childTnLst>
                                    <p:set>
                                      <p:cBhvr>
                                        <p:cTn id="62" dur="1" fill="hold">
                                          <p:stCondLst>
                                            <p:cond delay="0"/>
                                          </p:stCondLst>
                                        </p:cTn>
                                        <p:tgtEl>
                                          <p:spTgt spid="133">
                                            <p:txEl>
                                              <p:pRg st="58" end="170"/>
                                            </p:txEl>
                                          </p:spTgt>
                                        </p:tgtEl>
                                        <p:attrNameLst>
                                          <p:attrName>style.visibility</p:attrName>
                                        </p:attrNameLst>
                                      </p:cBhvr>
                                      <p:to>
                                        <p:strVal val="visible"/>
                                      </p:to>
                                    </p:set>
                                    <p:animEffect filter="fade" transition="in">
                                      <p:cBhvr additive="repl">
                                        <p:cTn id="63" dur="500"/>
                                        <p:tgtEl>
                                          <p:spTgt spid="133">
                                            <p:txEl>
                                              <p:pRg st="58" end="170"/>
                                            </p:txEl>
                                          </p:spTgt>
                                        </p:tgtEl>
                                      </p:cBhvr>
                                    </p:animEffect>
                                  </p:childTnLst>
                                </p:cTn>
                              </p:par>
                            </p:childTnLst>
                          </p:cTn>
                        </p:par>
                      </p:childTnLst>
                    </p:cTn>
                  </p:par>
                  <p:par>
                    <p:cTn id="64" fill="hold">
                      <p:stCondLst>
                        <p:cond delay="indefinite"/>
                      </p:stCondLst>
                      <p:childTnLst>
                        <p:par>
                          <p:cTn id="65" fill="hold">
                            <p:stCondLst>
                              <p:cond delay="0"/>
                            </p:stCondLst>
                            <p:childTnLst>
                              <p:par>
                                <p:cTn id="66" nodeType="clickEffect" fill="hold" presetClass="entr" presetID="10">
                                  <p:stCondLst>
                                    <p:cond delay="0"/>
                                  </p:stCondLst>
                                  <p:childTnLst>
                                    <p:set>
                                      <p:cBhvr>
                                        <p:cTn id="67" dur="1" fill="hold">
                                          <p:stCondLst>
                                            <p:cond delay="0"/>
                                          </p:stCondLst>
                                        </p:cTn>
                                        <p:tgtEl>
                                          <p:spTgt spid="133">
                                            <p:txEl>
                                              <p:pRg st="171" end="377"/>
                                            </p:txEl>
                                          </p:spTgt>
                                        </p:tgtEl>
                                        <p:attrNameLst>
                                          <p:attrName>style.visibility</p:attrName>
                                        </p:attrNameLst>
                                      </p:cBhvr>
                                      <p:to>
                                        <p:strVal val="visible"/>
                                      </p:to>
                                    </p:set>
                                    <p:animEffect filter="fade" transition="in">
                                      <p:cBhvr additive="repl">
                                        <p:cTn id="68" dur="500"/>
                                        <p:tgtEl>
                                          <p:spTgt spid="133">
                                            <p:txEl>
                                              <p:pRg st="171" end="377"/>
                                            </p:txEl>
                                          </p:spTgt>
                                        </p:tgtEl>
                                      </p:cBhvr>
                                    </p:animEffect>
                                  </p:childTnLst>
                                </p:cTn>
                              </p:par>
                            </p:childTnLst>
                          </p:cTn>
                        </p:par>
                      </p:childTnLst>
                    </p:cTn>
                  </p:par>
                  <p:par>
                    <p:cTn id="69" fill="hold">
                      <p:stCondLst>
                        <p:cond delay="indefinite"/>
                      </p:stCondLst>
                      <p:childTnLst>
                        <p:par>
                          <p:cTn id="70" fill="hold">
                            <p:stCondLst>
                              <p:cond delay="0"/>
                            </p:stCondLst>
                            <p:childTnLst>
                              <p:par>
                                <p:cTn id="71" nodeType="clickEffect" fill="hold" presetClass="entr" presetID="10">
                                  <p:stCondLst>
                                    <p:cond delay="0"/>
                                  </p:stCondLst>
                                  <p:childTnLst>
                                    <p:set>
                                      <p:cBhvr>
                                        <p:cTn id="72" dur="1" fill="hold">
                                          <p:stCondLst>
                                            <p:cond delay="0"/>
                                          </p:stCondLst>
                                        </p:cTn>
                                        <p:tgtEl>
                                          <p:spTgt spid="133">
                                            <p:txEl>
                                              <p:pRg st="378" end="604"/>
                                            </p:txEl>
                                          </p:spTgt>
                                        </p:tgtEl>
                                        <p:attrNameLst>
                                          <p:attrName>style.visibility</p:attrName>
                                        </p:attrNameLst>
                                      </p:cBhvr>
                                      <p:to>
                                        <p:strVal val="visible"/>
                                      </p:to>
                                    </p:set>
                                    <p:animEffect filter="fade" transition="in">
                                      <p:cBhvr additive="repl">
                                        <p:cTn id="73" dur="500"/>
                                        <p:tgtEl>
                                          <p:spTgt spid="133">
                                            <p:txEl>
                                              <p:pRg st="378" end="604"/>
                                            </p:txEl>
                                          </p:spTgt>
                                        </p:tgtEl>
                                      </p:cBhvr>
                                    </p:animEffect>
                                  </p:childTnLst>
                                </p:cTn>
                              </p:par>
                            </p:childTnLst>
                          </p:cTn>
                        </p:par>
                      </p:childTnLst>
                    </p:cTn>
                  </p:par>
                  <p:par>
                    <p:cTn id="74" fill="hold">
                      <p:stCondLst>
                        <p:cond delay="indefinite"/>
                      </p:stCondLst>
                      <p:childTnLst>
                        <p:par>
                          <p:cTn id="75" fill="hold">
                            <p:stCondLst>
                              <p:cond delay="0"/>
                            </p:stCondLst>
                            <p:childTnLst>
                              <p:par>
                                <p:cTn id="76" nodeType="clickEffect" fill="hold" presetClass="entr" presetID="10">
                                  <p:stCondLst>
                                    <p:cond delay="0"/>
                                  </p:stCondLst>
                                  <p:childTnLst>
                                    <p:set>
                                      <p:cBhvr>
                                        <p:cTn id="77" dur="1" fill="hold">
                                          <p:stCondLst>
                                            <p:cond delay="0"/>
                                          </p:stCondLst>
                                        </p:cTn>
                                        <p:tgtEl>
                                          <p:spTgt spid="133">
                                            <p:txEl>
                                              <p:pRg st="605" end="780"/>
                                            </p:txEl>
                                          </p:spTgt>
                                        </p:tgtEl>
                                        <p:attrNameLst>
                                          <p:attrName>style.visibility</p:attrName>
                                        </p:attrNameLst>
                                      </p:cBhvr>
                                      <p:to>
                                        <p:strVal val="visible"/>
                                      </p:to>
                                    </p:set>
                                    <p:animEffect filter="fade" transition="in">
                                      <p:cBhvr additive="repl">
                                        <p:cTn id="78" dur="500"/>
                                        <p:tgtEl>
                                          <p:spTgt spid="133">
                                            <p:txEl>
                                              <p:pRg st="605" end="78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TextShape 1"/>
          <p:cNvSpPr txBox="1"/>
          <p:nvPr/>
        </p:nvSpPr>
        <p:spPr>
          <a:xfrm>
            <a:off x="427320" y="1126080"/>
            <a:ext cx="12055320" cy="4394520"/>
          </a:xfrm>
          <a:prstGeom prst="rect">
            <a:avLst/>
          </a:prstGeom>
          <a:noFill/>
          <a:ln>
            <a:noFill/>
          </a:ln>
        </p:spPr>
        <p:txBody>
          <a:bodyPr anchor="ctr"/>
          <a:p>
            <a:pPr algn="ctr">
              <a:lnSpc>
                <a:spcPct val="100000"/>
              </a:lnSpc>
            </a:pPr>
            <a:r>
              <a:rPr b="0" lang="ru-RU" sz="8800" spc="797" strike="noStrike" cap="all">
                <a:solidFill>
                  <a:srgbClr val="2a1a00"/>
                </a:solidFill>
                <a:uFill>
                  <a:solidFill>
                    <a:srgbClr val="ffffff"/>
                  </a:solidFill>
                </a:uFill>
                <a:latin typeface="Impact"/>
              </a:rPr>
              <a:t>Дякую за увагу!</a:t>
            </a:r>
            <a:endParaRPr b="0" lang="ru-RU" sz="1800" spc="-1" strike="noStrike">
              <a:solidFill>
                <a:srgbClr val="000000"/>
              </a:solidFill>
              <a:uFill>
                <a:solidFill>
                  <a:srgbClr val="ffffff"/>
                </a:solidFill>
              </a:uFill>
              <a:latin typeface="Gill Sans MT"/>
            </a:endParaRPr>
          </a:p>
        </p:txBody>
      </p:sp>
    </p:spTree>
  </p:cSld>
  <p:timing>
    <p:tnLst>
      <p:par>
        <p:cTn id="79" dur="indefinite" restart="never" nodeType="tmRoot">
          <p:childTnLst>
            <p:seq>
              <p:cTn id="80"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TM10001106[[fn=Эмблема]]</Template>
  <TotalTime>78</TotalTime>
  <Application>LibreOffice/5.1.4.2$Windows_x86 LibreOffice_project/f99d75f39f1c57ebdd7ffc5f42867c12031db97a</Application>
  <Words>341</Words>
  <Paragraphs>31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2020-06-04T07:47:33Z</dcterms:created>
  <dc:creator>User</dc:creator>
  <dc:description/>
  <dc:language>ru-RU</dc:language>
  <cp:lastModifiedBy/>
  <dcterms:modified xsi:type="dcterms:W3CDTF">2020-06-09T10:01:52Z</dcterms:modified>
  <cp:revision>9</cp:revision>
  <dc:subject/>
  <dc:title>Методи математичноїфізики</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Широкоэкранный</vt:lpwstr>
  </property>
  <property fmtid="{D5CDD505-2E9C-101B-9397-08002B2CF9AE}" pid="9" name="ScaleCrop">
    <vt:bool>0</vt:bool>
  </property>
  <property fmtid="{D5CDD505-2E9C-101B-9397-08002B2CF9AE}" pid="10" name="ShareDoc">
    <vt:bool>0</vt:bool>
  </property>
  <property fmtid="{D5CDD505-2E9C-101B-9397-08002B2CF9AE}" pid="11" name="Slides">
    <vt:i4>5</vt:i4>
  </property>
</Properties>
</file>